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8D0A-3529-497C-A19C-EC13893B29D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9A4-7E25-4638-A4FC-AE382C703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8D0A-3529-497C-A19C-EC13893B29D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9A4-7E25-4638-A4FC-AE382C703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8D0A-3529-497C-A19C-EC13893B29D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9A4-7E25-4638-A4FC-AE382C703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8D0A-3529-497C-A19C-EC13893B29D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9A4-7E25-4638-A4FC-AE382C703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8D0A-3529-497C-A19C-EC13893B29D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9A4-7E25-4638-A4FC-AE382C703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8D0A-3529-497C-A19C-EC13893B29D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9A4-7E25-4638-A4FC-AE382C703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8D0A-3529-497C-A19C-EC13893B29D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9A4-7E25-4638-A4FC-AE382C703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8D0A-3529-497C-A19C-EC13893B29D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9A4-7E25-4638-A4FC-AE382C703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8D0A-3529-497C-A19C-EC13893B29D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9A4-7E25-4638-A4FC-AE382C703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8D0A-3529-497C-A19C-EC13893B29D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9A4-7E25-4638-A4FC-AE382C703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8D0A-3529-497C-A19C-EC13893B29D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29A4-7E25-4638-A4FC-AE382C703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A8D0A-3529-497C-A19C-EC13893B29D0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29A4-7E25-4638-A4FC-AE382C703A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98%D1%82%D0%B0%D0%BB%D1%8C%D1%8F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5%D0%BC%D1%8F" TargetMode="External"/><Relationship Id="rId2" Type="http://schemas.openxmlformats.org/officeDocument/2006/relationships/hyperlink" Target="http://ru.wikipedia.org/wiki/%D0%9A%D0%BE%D1%80%D0%BD%D0%B5%D0%BF%D0%BB%D0%BE%D0%B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ru.wikipedia.org/wiki/%D0%90%D1%84%D0%B3%D0%B0%D0%BD%D0%B8%D1%81%D1%82%D0%B0%D0%B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0%D0%BB%D1%8C,_%D0%92%D0%BB%D0%B0%D0%B4%D0%B8%D0%BC%D0%B8%D1%80_%D0%98%D0%B2%D0%B0%D0%BD%D0%BE%D0%B2%D0%B8%D1%87" TargetMode="External"/><Relationship Id="rId2" Type="http://schemas.openxmlformats.org/officeDocument/2006/relationships/hyperlink" Target="http://ru.wikipedia.org/wiki/%D0%AF%D0%B3%D0%BE%D0%B4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E%D0%B2%D0%BE%D1%89%D0%B5%D0%B2%D0%BE%D0%B4%D1%81%D1%82%D0%B2%D0%B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E%D1%80%D1%82" TargetMode="External"/><Relationship Id="rId3" Type="http://schemas.openxmlformats.org/officeDocument/2006/relationships/hyperlink" Target="http://ru.wikipedia.org/wiki/%D0%9B%D0%B0%D1%82%D0%B8%D0%BD%D1%81%D0%BA%D0%B8%D0%B9_%D1%8F%D0%B7%D1%8B%D0%BA" TargetMode="External"/><Relationship Id="rId7" Type="http://schemas.openxmlformats.org/officeDocument/2006/relationships/hyperlink" Target="http://ru.wikipedia.org/wiki/%D0%94%D1%80%D0%B5%D0%B2%D0%BD%D0%B8%D0%B5_%D1%80%D0%B8%D0%BC%D0%BB%D1%8F%D0%BD%D0%B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4%D1%80%D0%B5%D0%B2%D0%BD%D0%B8%D0%B5_%D0%B3%D1%80%D0%B5%D0%BA%D0%B8" TargetMode="External"/><Relationship Id="rId5" Type="http://schemas.openxmlformats.org/officeDocument/2006/relationships/hyperlink" Target="http://ru.wikipedia.org/wiki/%D0%9E%D0%B2%D0%BE%D1%89%D0%B8" TargetMode="External"/><Relationship Id="rId4" Type="http://schemas.openxmlformats.org/officeDocument/2006/relationships/hyperlink" Target="http://ru.wikipedia.org/wiki/%D0%94%D0%B2%D1%83%D0%BB%D0%B5%D1%82%D0%BD%D0%B8%D0%B5_%D1%80%D0%B0%D1%81%D1%82%D0%B5%D0%BD%D0%B8%D1%8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0%D1%81%D0%BB%D1%91%D0%BD%D0%BE%D0%B2%D1%8B%D0%B5" TargetMode="External"/><Relationship Id="rId3" Type="http://schemas.openxmlformats.org/officeDocument/2006/relationships/hyperlink" Target="http://ru.wikipedia.org/wiki/%D0%9C%D0%BD%D0%BE%D0%B3%D0%BE%D0%BB%D0%B5%D1%82%D0%BD%D0%B8%D0%B5_%D1%80%D0%B0%D1%81%D1%82%D0%B5%D0%BD%D0%B8%D1%8F" TargetMode="External"/><Relationship Id="rId7" Type="http://schemas.openxmlformats.org/officeDocument/2006/relationships/hyperlink" Target="http://ru.wikipedia.org/wiki/%D0%A1%D0%B5%D0%BC%D0%B5%D0%B9%D1%81%D1%82%D0%B2%D0%BE" TargetMode="External"/><Relationship Id="rId2" Type="http://schemas.openxmlformats.org/officeDocument/2006/relationships/hyperlink" Target="http://ru.wikipedia.org/wiki/%D0%91%D0%B8%D0%BE%D0%BB%D0%BE%D0%B3%D0%B8%D1%87%D0%B5%D1%81%D0%BA%D0%B8%D0%B9_%D0%B2%D0%B8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0%B0%D1%81%D0%BB%D1%91%D0%BD" TargetMode="External"/><Relationship Id="rId5" Type="http://schemas.openxmlformats.org/officeDocument/2006/relationships/hyperlink" Target="http://ru.wikipedia.org/wiki/%D0%A2%D1%80%D0%B0%D0%B2%D1%8F%D0%BD%D0%B8%D1%81%D1%82%D1%8B%D0%B5_%D1%80%D0%B0%D1%81%D1%82%D0%B5%D0%BD%D0%B8%D1%8F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ru.wikipedia.org/wiki/%D0%9A%D0%BB%D1%83%D0%B1%D0%B5%D0%BD%D1%8C" TargetMode="External"/><Relationship Id="rId9" Type="http://schemas.openxmlformats.org/officeDocument/2006/relationships/hyperlink" Target="http://ru.wikipedia.org/wiki/%D0%9A%D0%B0%D1%80%D1%82%D0%BE%D1%84%D0%B5%D0%BB%D1%8C_%D0%B2_%D0%BA%D1%83%D0%BB%D0%B8%D0%BD%D0%B0%D1%80%D0%B8%D0%B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4%D0%BD%D0%BE%D0%BB%D0%B5%D1%82%D0%BD%D0%B8%D0%B5_%D1%80%D0%B0%D1%81%D1%82%D0%B5%D0%BD%D0%B8%D1%8F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81369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Проект на тему «Огородный словарь»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5657671"/>
            <a:ext cx="3563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Работу выполнила ученица 3 класса МБОУ «СОШ с.Заволжское» Курманова </a:t>
            </a:r>
            <a:r>
              <a:rPr lang="ru-RU" dirty="0" err="1" smtClean="0"/>
              <a:t>Радмила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83416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7620000" cy="38656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274638"/>
            <a:ext cx="4834880" cy="1143000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м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004048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Название </a:t>
            </a:r>
            <a:r>
              <a:rPr lang="ru-RU" i="1" dirty="0"/>
              <a:t>помидор</a:t>
            </a:r>
            <a:r>
              <a:rPr lang="ru-RU" dirty="0"/>
              <a:t> происходит от </a:t>
            </a:r>
            <a:r>
              <a:rPr lang="ru-RU" dirty="0" err="1">
                <a:hlinkClick r:id="rId2" tooltip="Итальянский язык"/>
              </a:rPr>
              <a:t>итал</a:t>
            </a:r>
            <a:r>
              <a:rPr lang="ru-RU" dirty="0">
                <a:hlinkClick r:id="rId2" tooltip="Итальянский язык"/>
              </a:rPr>
              <a:t>.</a:t>
            </a:r>
            <a:r>
              <a:rPr lang="ru-RU" dirty="0"/>
              <a:t> </a:t>
            </a:r>
            <a:r>
              <a:rPr lang="ru-RU" i="1" dirty="0" err="1"/>
              <a:t>pomo</a:t>
            </a:r>
            <a:r>
              <a:rPr lang="ru-RU" i="1" dirty="0"/>
              <a:t> </a:t>
            </a:r>
            <a:r>
              <a:rPr lang="ru-RU" i="1" dirty="0" err="1"/>
              <a:t>d'oro</a:t>
            </a:r>
            <a:r>
              <a:rPr lang="ru-RU" dirty="0"/>
              <a:t> — </a:t>
            </a:r>
            <a:r>
              <a:rPr lang="ru-RU" i="1" dirty="0"/>
              <a:t>золотое яблоко</a:t>
            </a:r>
            <a:r>
              <a:rPr lang="ru-RU" dirty="0" smtClean="0"/>
              <a:t>.</a:t>
            </a:r>
            <a:r>
              <a:rPr lang="ru-RU" dirty="0"/>
              <a:t> В середине XVI века томат попал в Испанию, Португалию, а затем в Италию, Францию и другие европейские страны, самый ранний рецепт блюда из томатов опубликован в кулинарной книге в Неаполе в 1692 при этом автор ссылается на то, что это рецепт родом из Испании. В XVIII веке томат попадает в Россию, где вначале возделывался как декоративное растение. </a:t>
            </a:r>
          </a:p>
        </p:txBody>
      </p:sp>
      <p:pic>
        <p:nvPicPr>
          <p:cNvPr id="4" name="Рисунок 3" descr="pomid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412776"/>
            <a:ext cx="4067944" cy="39604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ru-RU" dirty="0"/>
              <a:t>землю спряталась Девица.</a:t>
            </a:r>
            <a:br>
              <a:rPr lang="ru-RU" dirty="0"/>
            </a:br>
            <a:r>
              <a:rPr lang="ru-RU" dirty="0"/>
              <a:t>Из земли торчит косица.</a:t>
            </a:r>
            <a:br>
              <a:rPr lang="ru-RU" dirty="0"/>
            </a:br>
            <a:r>
              <a:rPr lang="ru-RU" dirty="0"/>
              <a:t>Выдерну я ловко</a:t>
            </a:r>
            <a:br>
              <a:rPr lang="ru-RU" dirty="0"/>
            </a:br>
            <a:r>
              <a:rPr lang="ru-RU" dirty="0" smtClean="0"/>
              <a:t>Красную….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Красный </a:t>
            </a:r>
            <a:r>
              <a:rPr lang="ru-RU" dirty="0"/>
              <a:t>нос в землю врос, 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А </a:t>
            </a:r>
            <a:r>
              <a:rPr lang="ru-RU" dirty="0"/>
              <a:t>зеленый хвост снаружи. </a:t>
            </a:r>
            <a:br>
              <a:rPr lang="ru-RU" dirty="0"/>
            </a:br>
            <a:r>
              <a:rPr lang="ru-RU" dirty="0" smtClean="0"/>
              <a:t>Нам </a:t>
            </a:r>
            <a:r>
              <a:rPr lang="ru-RU" dirty="0"/>
              <a:t>зеленый хвост не нужен, </a:t>
            </a:r>
            <a:br>
              <a:rPr lang="ru-RU" dirty="0"/>
            </a:br>
            <a:r>
              <a:rPr lang="ru-RU" dirty="0"/>
              <a:t>Нужен только красный нос.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0"/>
            <a:ext cx="5508104" cy="1196752"/>
          </a:xfrm>
        </p:spPr>
        <p:txBody>
          <a:bodyPr/>
          <a:lstStyle/>
          <a:p>
            <a:r>
              <a:rPr lang="ru-RU" dirty="0" smtClean="0"/>
              <a:t>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рк</a:t>
            </a:r>
            <a:r>
              <a:rPr lang="ru-RU" dirty="0"/>
              <a:t>о</a:t>
            </a:r>
            <a:r>
              <a:rPr lang="ru-RU" dirty="0" smtClean="0"/>
              <a:t>вь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93204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Морковь — двулетнее растение (редко одно- или многолетнее), в первый год жизни образует розетку листьев и </a:t>
            </a:r>
            <a:r>
              <a:rPr lang="ru-RU" dirty="0" smtClean="0">
                <a:hlinkClick r:id="rId2" tooltip="Корнеплод"/>
              </a:rPr>
              <a:t>корнеплод</a:t>
            </a:r>
            <a:r>
              <a:rPr lang="ru-RU" baseline="30000" dirty="0"/>
              <a:t> </a:t>
            </a:r>
            <a:r>
              <a:rPr lang="ru-RU" dirty="0" smtClean="0"/>
              <a:t>во </a:t>
            </a:r>
            <a:r>
              <a:rPr lang="ru-RU" dirty="0"/>
              <a:t>второй год жизни — семенной куст и </a:t>
            </a:r>
            <a:r>
              <a:rPr lang="ru-RU" dirty="0">
                <a:hlinkClick r:id="rId3" tooltip="Семя"/>
              </a:rPr>
              <a:t>семена</a:t>
            </a:r>
            <a:r>
              <a:rPr lang="ru-RU" dirty="0" smtClean="0"/>
              <a:t>.</a:t>
            </a:r>
            <a:r>
              <a:rPr lang="ru-RU" dirty="0"/>
              <a:t> Предположительно, морковь впервые начали выращивать в </a:t>
            </a:r>
            <a:r>
              <a:rPr lang="ru-RU" dirty="0">
                <a:hlinkClick r:id="rId4" tooltip="Афганистан"/>
              </a:rPr>
              <a:t>Афганистане</a:t>
            </a:r>
            <a:r>
              <a:rPr lang="ru-RU" dirty="0"/>
              <a:t>, где до сих пор произрастает больше всего различных видов моркови.</a:t>
            </a:r>
          </a:p>
        </p:txBody>
      </p:sp>
      <p:pic>
        <p:nvPicPr>
          <p:cNvPr id="4" name="Рисунок 3" descr="morko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1196752"/>
            <a:ext cx="4283968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/>
              <a:t>О́вощи</a:t>
            </a:r>
            <a:r>
              <a:rPr lang="ru-RU" dirty="0"/>
              <a:t> — кулинарный термин, обозначающий съедобную </a:t>
            </a:r>
            <a:r>
              <a:rPr lang="ru-RU" dirty="0" smtClean="0"/>
              <a:t>часть </a:t>
            </a:r>
            <a:r>
              <a:rPr lang="ru-RU" dirty="0"/>
              <a:t>растения, а также всякую твёрдую растительную </a:t>
            </a:r>
            <a:r>
              <a:rPr lang="ru-RU" dirty="0" smtClean="0"/>
              <a:t>пищу. </a:t>
            </a:r>
            <a:r>
              <a:rPr lang="ru-RU" dirty="0"/>
              <a:t>Кулинарный термин «овощ» может применяться к съедобным плодам, которые с точки зрения ботаники являются </a:t>
            </a:r>
            <a:r>
              <a:rPr lang="ru-RU" dirty="0">
                <a:hlinkClick r:id="rId2" tooltip="Ягода"/>
              </a:rPr>
              <a:t>ягодами</a:t>
            </a:r>
            <a:r>
              <a:rPr lang="ru-RU" dirty="0"/>
              <a:t> и фруктами.</a:t>
            </a:r>
          </a:p>
          <a:p>
            <a:r>
              <a:rPr lang="ru-RU" dirty="0"/>
              <a:t>По </a:t>
            </a:r>
            <a:r>
              <a:rPr lang="ru-RU" dirty="0">
                <a:hlinkClick r:id="rId3" tooltip="Даль, Владимир Иванович"/>
              </a:rPr>
              <a:t>В. И. Далю</a:t>
            </a:r>
            <a:r>
              <a:rPr lang="ru-RU" dirty="0"/>
              <a:t>, овощи — это «огородина, </a:t>
            </a:r>
            <a:r>
              <a:rPr lang="ru-RU" dirty="0" err="1"/>
              <a:t>съедомая</a:t>
            </a:r>
            <a:r>
              <a:rPr lang="ru-RU" dirty="0"/>
              <a:t> ботва и коренья: луки, капуста, морковь, репа, свёкла с ботвой и пр., также плоды огородные, как огурцы, арбузы, а встарь, и плоды древесные, садовые, также варёные и обсахаренные: пряные и составные овощи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/>
              <a:t>Овощи являются важной частью рациона человека. Выращиванием овощей занимается </a:t>
            </a:r>
            <a:r>
              <a:rPr lang="ru-RU" dirty="0" smtClean="0">
                <a:hlinkClick r:id="rId4" tooltip="Овощеводство"/>
              </a:rPr>
              <a:t>овощеводство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66538" y="332656"/>
            <a:ext cx="2491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Ов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щи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229600" cy="4525963"/>
          </a:xfrm>
        </p:spPr>
        <p:txBody>
          <a:bodyPr/>
          <a:lstStyle/>
          <a:p>
            <a:r>
              <a:rPr lang="ru-RU" dirty="0"/>
              <a:t>Был ребенок — не знал пеленок,</a:t>
            </a:r>
          </a:p>
          <a:p>
            <a:r>
              <a:rPr lang="ru-RU" dirty="0"/>
              <a:t>стал стариком - сто пеленок на нем.</a:t>
            </a:r>
            <a:br>
              <a:rPr lang="ru-RU" dirty="0"/>
            </a:br>
            <a:endParaRPr lang="ru-RU" dirty="0"/>
          </a:p>
          <a:p>
            <a:r>
              <a:rPr lang="ru-RU" dirty="0"/>
              <a:t>Уродилась я на славу,</a:t>
            </a:r>
          </a:p>
          <a:p>
            <a:r>
              <a:rPr lang="ru-RU" dirty="0"/>
              <a:t>Голова бела, кудрява.</a:t>
            </a:r>
          </a:p>
          <a:p>
            <a:r>
              <a:rPr lang="ru-RU" dirty="0"/>
              <a:t>Кто любит щи –</a:t>
            </a:r>
          </a:p>
          <a:p>
            <a:r>
              <a:rPr lang="ru-RU" dirty="0"/>
              <a:t>Меня в них ищи.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274638"/>
            <a:ext cx="4834880" cy="1143000"/>
          </a:xfrm>
        </p:spPr>
        <p:txBody>
          <a:bodyPr/>
          <a:lstStyle/>
          <a:p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пуста</a:t>
            </a:r>
            <a:endParaRPr lang="ru-RU" dirty="0"/>
          </a:p>
        </p:txBody>
      </p:sp>
      <p:pic>
        <p:nvPicPr>
          <p:cNvPr id="4" name="Содержимое 3" descr="kapust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3456384" cy="4680520"/>
          </a:xfrm>
        </p:spPr>
      </p:pic>
      <p:sp>
        <p:nvSpPr>
          <p:cNvPr id="5" name="TextBox 4"/>
          <p:cNvSpPr txBox="1"/>
          <p:nvPr/>
        </p:nvSpPr>
        <p:spPr>
          <a:xfrm>
            <a:off x="3563888" y="1844824"/>
            <a:ext cx="53285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Капу́ста</a:t>
            </a:r>
            <a:r>
              <a:rPr lang="ru-RU" b="1" dirty="0"/>
              <a:t> </a:t>
            </a:r>
            <a:r>
              <a:rPr lang="ru-RU" b="1" dirty="0" err="1"/>
              <a:t>огоро́дная</a:t>
            </a:r>
            <a:r>
              <a:rPr lang="ru-RU" dirty="0"/>
              <a:t>  (</a:t>
            </a:r>
            <a:r>
              <a:rPr lang="ru-RU" dirty="0">
                <a:hlinkClick r:id="rId3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Brássica</a:t>
            </a:r>
            <a:r>
              <a:rPr lang="ru-RU" i="1" dirty="0"/>
              <a:t> </a:t>
            </a:r>
            <a:r>
              <a:rPr lang="ru-RU" i="1" dirty="0" err="1"/>
              <a:t>olerácea</a:t>
            </a:r>
            <a:r>
              <a:rPr lang="ru-RU" dirty="0"/>
              <a:t>) — </a:t>
            </a:r>
            <a:r>
              <a:rPr lang="ru-RU" dirty="0">
                <a:hlinkClick r:id="rId4" tooltip="Двулетние растения"/>
              </a:rPr>
              <a:t>двулетнее растение</a:t>
            </a:r>
            <a:r>
              <a:rPr lang="ru-RU" dirty="0"/>
              <a:t>, сельскохозяйственная культура</a:t>
            </a:r>
            <a:r>
              <a:rPr lang="ru-RU" dirty="0" smtClean="0"/>
              <a:t>;</a:t>
            </a:r>
            <a:r>
              <a:rPr lang="ru-RU" dirty="0"/>
              <a:t> Капуста принадлежит к числу важнейших </a:t>
            </a:r>
            <a:r>
              <a:rPr lang="ru-RU" dirty="0">
                <a:hlinkClick r:id="rId5" tooltip="Овощи"/>
              </a:rPr>
              <a:t>овощных растений</a:t>
            </a:r>
            <a:r>
              <a:rPr lang="ru-RU" dirty="0"/>
              <a:t>. Она введена в культуру, по-видимому, в доисторические времена. Археологические раскопки свидетельствуют о том, что капусту люди стали использовать со времён каменного и бронзового веков. Возделывали капусту древние египтяне, а позднее освоили технологию её выращивания </a:t>
            </a:r>
            <a:r>
              <a:rPr lang="ru-RU" dirty="0">
                <a:hlinkClick r:id="rId6" tooltip="Древние греки"/>
              </a:rPr>
              <a:t>древние греки</a:t>
            </a:r>
            <a:r>
              <a:rPr lang="ru-RU" dirty="0"/>
              <a:t> </a:t>
            </a:r>
            <a:r>
              <a:rPr lang="ru-RU" dirty="0" err="1"/>
              <a:t>и</a:t>
            </a:r>
            <a:r>
              <a:rPr lang="ru-RU" dirty="0" err="1">
                <a:hlinkClick r:id="rId7" tooltip="Древние римляне"/>
              </a:rPr>
              <a:t>римляне</a:t>
            </a:r>
            <a:r>
              <a:rPr lang="ru-RU" dirty="0"/>
              <a:t>, им было известно всего от 3 до 10 </a:t>
            </a:r>
            <a:r>
              <a:rPr lang="ru-RU" dirty="0">
                <a:hlinkClick r:id="rId8" tooltip="Сорт"/>
              </a:rPr>
              <a:t>сортов</a:t>
            </a:r>
            <a:r>
              <a:rPr lang="ru-RU" dirty="0"/>
              <a:t> капусты. </a:t>
            </a:r>
            <a:r>
              <a:rPr lang="ru-RU" dirty="0" err="1"/>
              <a:t>Декандоль</a:t>
            </a:r>
            <a:r>
              <a:rPr lang="ru-RU" dirty="0"/>
              <a:t> в 1822 году различал до тридцати, а сейчас насчитываются сотни сортов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dirty="0"/>
              <a:t>И зелен, и густ</a:t>
            </a:r>
            <a:br>
              <a:rPr lang="ru-RU" dirty="0"/>
            </a:br>
            <a:r>
              <a:rPr lang="ru-RU" dirty="0"/>
              <a:t>На грядке вырос куст.</a:t>
            </a:r>
            <a:br>
              <a:rPr lang="ru-RU" dirty="0"/>
            </a:br>
            <a:r>
              <a:rPr lang="ru-RU" dirty="0"/>
              <a:t>Покопай немножко:</a:t>
            </a:r>
            <a:br>
              <a:rPr lang="ru-RU" dirty="0"/>
            </a:br>
            <a:r>
              <a:rPr lang="ru-RU" dirty="0"/>
              <a:t>Под кустом</a:t>
            </a:r>
            <a:r>
              <a:rPr lang="ru-RU" dirty="0" smtClean="0"/>
              <a:t>...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Что копали из земли,</a:t>
            </a:r>
            <a:br>
              <a:rPr lang="ru-RU" dirty="0" smtClean="0"/>
            </a:br>
            <a:r>
              <a:rPr lang="ru-RU" dirty="0" smtClean="0"/>
              <a:t>Жарили, варили?</a:t>
            </a:r>
            <a:br>
              <a:rPr lang="ru-RU" dirty="0" smtClean="0"/>
            </a:br>
            <a:r>
              <a:rPr lang="ru-RU" dirty="0" smtClean="0"/>
              <a:t>Что в золе мы испекли,</a:t>
            </a:r>
            <a:br>
              <a:rPr lang="ru-RU" dirty="0" smtClean="0"/>
            </a:br>
            <a:r>
              <a:rPr lang="ru-RU" dirty="0" smtClean="0"/>
              <a:t>Ели да хвалили?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0"/>
            <a:ext cx="5004048" cy="1417638"/>
          </a:xfrm>
        </p:spPr>
        <p:txBody>
          <a:bodyPr/>
          <a:lstStyle/>
          <a:p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ртофель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Карто́фель</a:t>
            </a:r>
            <a:r>
              <a:rPr lang="ru-RU" dirty="0" smtClean="0"/>
              <a:t>, </a:t>
            </a:r>
            <a:r>
              <a:rPr lang="ru-RU" b="1" dirty="0" smtClean="0"/>
              <a:t>Паслён клубненосный</a:t>
            </a:r>
            <a:r>
              <a:rPr lang="ru-RU" dirty="0" smtClean="0"/>
              <a:t> — </a:t>
            </a:r>
            <a:r>
              <a:rPr lang="ru-RU" dirty="0" smtClean="0">
                <a:hlinkClick r:id="rId2" tooltip="Биологический вид"/>
              </a:rPr>
              <a:t>вид</a:t>
            </a:r>
            <a:r>
              <a:rPr lang="ru-RU" dirty="0"/>
              <a:t> </a:t>
            </a:r>
            <a:r>
              <a:rPr lang="ru-RU" dirty="0">
                <a:hlinkClick r:id="rId3" tooltip="Многолетние растения"/>
              </a:rPr>
              <a:t>многолетних</a:t>
            </a:r>
            <a:r>
              <a:rPr lang="ru-RU" dirty="0"/>
              <a:t> </a:t>
            </a:r>
            <a:r>
              <a:rPr lang="ru-RU" dirty="0">
                <a:hlinkClick r:id="rId4" tooltip="Клубень"/>
              </a:rPr>
              <a:t>клубненосных</a:t>
            </a:r>
            <a:r>
              <a:rPr lang="ru-RU" dirty="0"/>
              <a:t> </a:t>
            </a:r>
            <a:r>
              <a:rPr lang="ru-RU" dirty="0">
                <a:hlinkClick r:id="rId5" tooltip="Травянистые растения"/>
              </a:rPr>
              <a:t>травянистых растений</a:t>
            </a:r>
            <a:r>
              <a:rPr lang="ru-RU" dirty="0"/>
              <a:t> из </a:t>
            </a:r>
            <a:r>
              <a:rPr lang="ru-RU" dirty="0" err="1"/>
              <a:t>рода</a:t>
            </a:r>
            <a:r>
              <a:rPr lang="ru-RU" dirty="0" err="1">
                <a:hlinkClick r:id="rId6" tooltip="Паслён"/>
              </a:rPr>
              <a:t>Паслён</a:t>
            </a:r>
            <a:r>
              <a:rPr lang="ru-RU" dirty="0"/>
              <a:t> (</a:t>
            </a:r>
            <a:r>
              <a:rPr lang="ru-RU" i="1" dirty="0" err="1"/>
              <a:t>Solanum</a:t>
            </a:r>
            <a:r>
              <a:rPr lang="ru-RU" dirty="0"/>
              <a:t>) </a:t>
            </a:r>
            <a:r>
              <a:rPr lang="ru-RU" dirty="0">
                <a:hlinkClick r:id="rId7" tooltip="Семейство"/>
              </a:rPr>
              <a:t>семейства</a:t>
            </a:r>
            <a:r>
              <a:rPr lang="ru-RU" dirty="0"/>
              <a:t> </a:t>
            </a:r>
            <a:r>
              <a:rPr lang="ru-RU" dirty="0">
                <a:hlinkClick r:id="rId8" tooltip="Паслёновые"/>
              </a:rPr>
              <a:t>Паслёновые</a:t>
            </a:r>
            <a:r>
              <a:rPr lang="ru-RU" dirty="0"/>
              <a:t> (</a:t>
            </a:r>
            <a:r>
              <a:rPr lang="ru-RU" i="1" dirty="0" err="1"/>
              <a:t>Solanaceae</a:t>
            </a:r>
            <a:r>
              <a:rPr lang="ru-RU" dirty="0"/>
              <a:t>). Клубни картофеля являются важным </a:t>
            </a:r>
            <a:r>
              <a:rPr lang="ru-RU" dirty="0">
                <a:hlinkClick r:id="rId9" tooltip="Картофель в кулинарии"/>
              </a:rPr>
              <a:t>продуктом </a:t>
            </a:r>
            <a:r>
              <a:rPr lang="ru-RU" dirty="0" smtClean="0">
                <a:hlinkClick r:id="rId9" tooltip="Картофель в кулинарии"/>
              </a:rPr>
              <a:t>питания</a:t>
            </a:r>
            <a:r>
              <a:rPr lang="ru-RU" dirty="0" smtClean="0"/>
              <a:t>. </a:t>
            </a:r>
            <a:r>
              <a:rPr lang="ru-RU" dirty="0"/>
              <a:t>Клубни картофеля имеют свойство зеленеть при хранении на свету, что является индикатором повышенного содержания соланина в них. Употребление в пищу одного позеленевшего клубня вместе с кожурой может привести к серьёзному отравлению. Другим индикатором повышенного содержания яда в картофеле является горьковатый вкус.</a:t>
            </a:r>
          </a:p>
        </p:txBody>
      </p:sp>
      <p:pic>
        <p:nvPicPr>
          <p:cNvPr id="4" name="Рисунок 3" descr="4081-168083-5_d7b7fa71e6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220072" y="1052736"/>
            <a:ext cx="3923928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229600" cy="48586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Никогда </a:t>
            </a:r>
            <a:r>
              <a:rPr lang="ru-RU" dirty="0"/>
              <a:t>он не грустит,</a:t>
            </a:r>
            <a:br>
              <a:rPr lang="ru-RU" dirty="0"/>
            </a:br>
            <a:r>
              <a:rPr lang="ru-RU" dirty="0"/>
              <a:t>А хрустит, хрустит, хрустит.</a:t>
            </a:r>
            <a:br>
              <a:rPr lang="ru-RU" dirty="0"/>
            </a:br>
            <a:r>
              <a:rPr lang="ru-RU" dirty="0"/>
              <a:t>Хочешь, так подай на стол, </a:t>
            </a:r>
            <a:br>
              <a:rPr lang="ru-RU" dirty="0"/>
            </a:br>
            <a:r>
              <a:rPr lang="ru-RU" dirty="0"/>
              <a:t>Хочешь, брось его в рассол.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Как </a:t>
            </a:r>
            <a:r>
              <a:rPr lang="ru-RU" dirty="0"/>
              <a:t>на грядке под листок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Закатился чурбачок 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Зеленец удаленький,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Вкусный овощ маленький.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274638"/>
            <a:ext cx="4762872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 smtClean="0"/>
              <a:t>гурец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4716016" cy="492941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Огуре́ц</a:t>
            </a:r>
            <a:r>
              <a:rPr lang="ru-RU" b="1" dirty="0"/>
              <a:t> </a:t>
            </a:r>
            <a:r>
              <a:rPr lang="ru-RU" b="1" dirty="0" err="1"/>
              <a:t>обыкнове́нный</a:t>
            </a:r>
            <a:r>
              <a:rPr lang="ru-RU" dirty="0"/>
              <a:t> или </a:t>
            </a:r>
            <a:r>
              <a:rPr lang="ru-RU" b="1" dirty="0" err="1"/>
              <a:t>посевно́й</a:t>
            </a:r>
            <a:r>
              <a:rPr lang="ru-RU" dirty="0"/>
              <a:t> (</a:t>
            </a:r>
            <a:r>
              <a:rPr lang="ru-RU" dirty="0">
                <a:hlinkClick r:id="rId2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Cucumis</a:t>
            </a:r>
            <a:r>
              <a:rPr lang="ru-RU" i="1" dirty="0"/>
              <a:t> </a:t>
            </a:r>
            <a:r>
              <a:rPr lang="ru-RU" i="1" dirty="0" err="1"/>
              <a:t>sativus</a:t>
            </a:r>
            <a:r>
              <a:rPr lang="ru-RU" dirty="0"/>
              <a:t>) — </a:t>
            </a:r>
            <a:r>
              <a:rPr lang="ru-RU" dirty="0">
                <a:hlinkClick r:id="rId3" tooltip="Однолетние растения"/>
              </a:rPr>
              <a:t>однолетнее</a:t>
            </a:r>
            <a:r>
              <a:rPr lang="ru-RU" dirty="0"/>
              <a:t> травянистое </a:t>
            </a:r>
            <a:r>
              <a:rPr lang="ru-RU" dirty="0" smtClean="0"/>
              <a:t>растение.</a:t>
            </a:r>
            <a:r>
              <a:rPr lang="ru-RU" dirty="0"/>
              <a:t> Название этого растения на санскрите созвучно с именем легендарного индийского князя Бута (слово «бута» на санскрите означает «огонь»), который имел шестьдесят тысяч детей, и связано с </a:t>
            </a:r>
            <a:r>
              <a:rPr lang="ru-RU" dirty="0" err="1"/>
              <a:t>многосемянностью</a:t>
            </a:r>
            <a:r>
              <a:rPr lang="ru-RU" dirty="0"/>
              <a:t> плода.</a:t>
            </a:r>
          </a:p>
        </p:txBody>
      </p:sp>
      <p:pic>
        <p:nvPicPr>
          <p:cNvPr id="4" name="Рисунок 3" descr="ogure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124744"/>
            <a:ext cx="4032448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Красный вкусный, хоть не сладкий.</a:t>
            </a:r>
            <a:br>
              <a:rPr lang="ru-RU" dirty="0"/>
            </a:br>
            <a:r>
              <a:rPr lang="ru-RU" dirty="0"/>
              <a:t>Зреет на обычной грядке,</a:t>
            </a:r>
            <a:br>
              <a:rPr lang="ru-RU" dirty="0"/>
            </a:br>
            <a:r>
              <a:rPr lang="ru-RU" dirty="0"/>
              <a:t>Но, как в сказке, с давних пор</a:t>
            </a:r>
            <a:br>
              <a:rPr lang="ru-RU" dirty="0"/>
            </a:br>
            <a:r>
              <a:rPr lang="ru-RU" dirty="0"/>
              <a:t>Все зовут его: «Синьор</a:t>
            </a:r>
            <a:r>
              <a:rPr lang="ru-RU" dirty="0" smtClean="0"/>
              <a:t>»!</a:t>
            </a:r>
            <a:endParaRPr lang="ru-RU" dirty="0"/>
          </a:p>
          <a:p>
            <a:r>
              <a:rPr lang="ru-RU" b="1" dirty="0"/>
              <a:t>  </a:t>
            </a:r>
            <a:endParaRPr lang="ru-RU" dirty="0"/>
          </a:p>
          <a:p>
            <a:r>
              <a:rPr lang="ru-RU" dirty="0"/>
              <a:t>Этот овощ быстро очень </a:t>
            </a:r>
            <a:br>
              <a:rPr lang="ru-RU" dirty="0"/>
            </a:br>
            <a:r>
              <a:rPr lang="ru-RU" dirty="0"/>
              <a:t>Разгадаем между прочим.</a:t>
            </a:r>
            <a:br>
              <a:rPr lang="ru-RU" dirty="0"/>
            </a:br>
            <a:r>
              <a:rPr lang="ru-RU" dirty="0"/>
              <a:t>Он щекастый, красный, гладкий,</a:t>
            </a:r>
            <a:br>
              <a:rPr lang="ru-RU" dirty="0"/>
            </a:br>
            <a:r>
              <a:rPr lang="ru-RU" dirty="0"/>
              <a:t>Он растет у всех на грядке.</a:t>
            </a:r>
            <a:br>
              <a:rPr lang="ru-RU" dirty="0"/>
            </a:br>
            <a:r>
              <a:rPr lang="ru-RU" dirty="0"/>
              <a:t>Положи его на солнце.</a:t>
            </a:r>
            <a:br>
              <a:rPr lang="ru-RU" dirty="0"/>
            </a:br>
            <a:r>
              <a:rPr lang="ru-RU" dirty="0"/>
              <a:t>Он дозреет у оконца,</a:t>
            </a:r>
            <a:br>
              <a:rPr lang="ru-RU" dirty="0"/>
            </a:br>
            <a:r>
              <a:rPr lang="ru-RU" dirty="0"/>
              <a:t>Этот толстенький сеньор</a:t>
            </a:r>
            <a:br>
              <a:rPr lang="ru-RU" dirty="0"/>
            </a:br>
            <a:r>
              <a:rPr lang="ru-RU" dirty="0"/>
              <a:t>Всем известный .....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74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Капуста</vt:lpstr>
      <vt:lpstr>Слайд 5</vt:lpstr>
      <vt:lpstr>Картофель</vt:lpstr>
      <vt:lpstr>Слайд 7</vt:lpstr>
      <vt:lpstr>Огурец</vt:lpstr>
      <vt:lpstr>Слайд 9</vt:lpstr>
      <vt:lpstr>Помидор</vt:lpstr>
      <vt:lpstr>Слайд 11</vt:lpstr>
      <vt:lpstr>Морковь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2013-12-01T16:57:40Z</dcterms:created>
  <dcterms:modified xsi:type="dcterms:W3CDTF">2013-12-01T17:31:06Z</dcterms:modified>
</cp:coreProperties>
</file>