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0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0C7C3B-DC65-47ED-8546-CDD1C686BEC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27221A-9115-45E8-8433-FC22B4DF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60932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Дом княгини  Голицыной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052736"/>
            <a:ext cx="446449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«Пиковая дама»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661248"/>
            <a:ext cx="703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Дарья Петровна Чернышева, сестра графини</a:t>
            </a:r>
            <a:endParaRPr lang="ru-RU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404664"/>
            <a:ext cx="40386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64088" y="3933057"/>
            <a:ext cx="300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Семейство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г</a:t>
            </a:r>
            <a:r>
              <a:rPr lang="ru-RU" sz="2800" dirty="0" smtClean="0"/>
              <a:t>рафа Чернышева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781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5589240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Наталья Петровна Голицына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48680"/>
            <a:ext cx="28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1744 - 1837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848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38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6388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15616" y="5517232"/>
            <a:ext cx="6482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Наталья Петровна  Владимир Борисович </a:t>
            </a:r>
          </a:p>
          <a:p>
            <a:pPr algn="ctr"/>
            <a:r>
              <a:rPr lang="ru-RU" sz="2800" dirty="0" smtClean="0"/>
              <a:t>Голицыны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28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8</cp:revision>
  <dcterms:created xsi:type="dcterms:W3CDTF">2012-09-10T15:50:23Z</dcterms:created>
  <dcterms:modified xsi:type="dcterms:W3CDTF">2012-11-30T12:18:50Z</dcterms:modified>
</cp:coreProperties>
</file>