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4" r:id="rId4"/>
    <p:sldId id="282" r:id="rId5"/>
    <p:sldId id="280" r:id="rId6"/>
    <p:sldId id="281" r:id="rId7"/>
    <p:sldId id="270" r:id="rId8"/>
    <p:sldId id="283" r:id="rId9"/>
    <p:sldId id="27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е 1"/>
          <p:cNvSpPr txBox="1"/>
          <p:nvPr/>
        </p:nvSpPr>
        <p:spPr>
          <a:xfrm>
            <a:off x="323528" y="1700808"/>
            <a:ext cx="2057400" cy="263842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0" b="1" dirty="0" smtClean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B050"/>
                </a:solidFill>
                <a:effectLst/>
                <a:latin typeface="Calibri"/>
                <a:ea typeface="Calibri"/>
                <a:cs typeface="Times New Roman"/>
              </a:rPr>
              <a:t>Ш</a:t>
            </a:r>
            <a:endParaRPr lang="ru-RU" sz="1100" dirty="0">
              <a:solidFill>
                <a:srgbClr val="00B05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оле 2"/>
          <p:cNvSpPr txBox="1"/>
          <p:nvPr/>
        </p:nvSpPr>
        <p:spPr>
          <a:xfrm>
            <a:off x="2033194" y="1700808"/>
            <a:ext cx="2057400" cy="263842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B0F0"/>
                </a:solidFill>
                <a:effectLst/>
                <a:latin typeface="Calibri"/>
                <a:ea typeface="Calibri"/>
                <a:cs typeface="Times New Roman"/>
              </a:rPr>
              <a:t>К</a:t>
            </a:r>
            <a:endParaRPr lang="ru-RU" sz="1100" dirty="0">
              <a:solidFill>
                <a:srgbClr val="00B0F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оле 3"/>
          <p:cNvSpPr txBox="1"/>
          <p:nvPr/>
        </p:nvSpPr>
        <p:spPr>
          <a:xfrm>
            <a:off x="3563888" y="1674867"/>
            <a:ext cx="2057400" cy="263842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FFFF00"/>
                </a:solidFill>
                <a:effectLst/>
                <a:latin typeface="Calibri"/>
                <a:ea typeface="Calibri"/>
                <a:cs typeface="Times New Roman"/>
              </a:rPr>
              <a:t>О</a:t>
            </a:r>
            <a:endParaRPr lang="ru-RU" sz="1100" dirty="0">
              <a:solidFill>
                <a:srgbClr val="FFFF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Поле 5"/>
          <p:cNvSpPr txBox="1"/>
          <p:nvPr/>
        </p:nvSpPr>
        <p:spPr>
          <a:xfrm>
            <a:off x="5148064" y="1674866"/>
            <a:ext cx="2057400" cy="263842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Л</a:t>
            </a:r>
            <a:endParaRPr lang="ru-RU" sz="1100" dirty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Поле 4"/>
          <p:cNvSpPr txBox="1"/>
          <p:nvPr/>
        </p:nvSpPr>
        <p:spPr>
          <a:xfrm>
            <a:off x="6660232" y="1703356"/>
            <a:ext cx="2057400" cy="263842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7030A0"/>
                </a:solidFill>
                <a:effectLst/>
                <a:latin typeface="Calibri"/>
                <a:ea typeface="Calibri"/>
                <a:cs typeface="Times New Roman"/>
              </a:rPr>
              <a:t>А</a:t>
            </a:r>
            <a:endParaRPr lang="ru-RU" sz="11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087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276872"/>
            <a:ext cx="1504950" cy="156210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051720" y="2268488"/>
            <a:ext cx="1504950" cy="156210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707904" y="2276872"/>
            <a:ext cx="1504950" cy="15621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76140" y="2268488"/>
            <a:ext cx="1504950" cy="156210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2276872"/>
            <a:ext cx="1504950" cy="15537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1685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Админ\Desktop\К презентации для занятия\13-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9"/>
            <a:ext cx="8928992" cy="62646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821175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323528" y="2348880"/>
            <a:ext cx="0" cy="7200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23528" y="3068960"/>
            <a:ext cx="136815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267744" y="3068960"/>
            <a:ext cx="129614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067944" y="3068960"/>
            <a:ext cx="129614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796136" y="3068960"/>
            <a:ext cx="57606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804248" y="3068960"/>
            <a:ext cx="129614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8316416" y="3068960"/>
            <a:ext cx="72008" cy="45719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395536" y="3645024"/>
            <a:ext cx="3384376" cy="13681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FFC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/>
                <a:latin typeface="Arial Black"/>
              </a:rPr>
              <a:t>Л К Е М И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FFC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/>
                <a:latin typeface="Arial Black"/>
              </a:rPr>
              <a:t>3 4 2  1  5</a:t>
            </a:r>
            <a:endParaRPr lang="ru-RU" sz="3600" kern="10" spc="0" dirty="0">
              <a:ln w="9525">
                <a:solidFill>
                  <a:srgbClr val="FFC000"/>
                </a:solidFill>
                <a:round/>
                <a:headEnd/>
                <a:tailEnd/>
              </a:ln>
              <a:solidFill>
                <a:srgbClr val="FFFF00"/>
              </a:solidFill>
              <a:effectLst/>
              <a:latin typeface="Arial Black"/>
            </a:endParaRPr>
          </a:p>
        </p:txBody>
      </p:sp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1085850" y="1052735"/>
            <a:ext cx="2876550" cy="76653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70C0"/>
              </a:solidFill>
              <a:effectLst/>
              <a:latin typeface="Arial Black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2204864"/>
            <a:ext cx="43924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latin typeface="Arial Black"/>
              </a:rPr>
              <a:t>К И Т С А Л</a:t>
            </a:r>
          </a:p>
          <a:p>
            <a:pPr algn="ctr"/>
            <a:r>
              <a:rPr lang="ru-RU" sz="4800" kern="10" dirty="0" smtClean="0">
                <a:ln w="952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latin typeface="Arial Black"/>
              </a:rPr>
              <a:t>6 5 4  3 2  1</a:t>
            </a:r>
            <a:endParaRPr lang="ru-RU" sz="4800" kern="10" dirty="0">
              <a:ln w="9525">
                <a:solidFill>
                  <a:srgbClr val="00B050"/>
                </a:solidFill>
                <a:round/>
                <a:headEnd/>
                <a:tailEnd/>
              </a:ln>
              <a:solidFill>
                <a:srgbClr val="00B050"/>
              </a:solidFill>
              <a:latin typeface="Arial Black"/>
            </a:endParaRPr>
          </a:p>
        </p:txBody>
      </p:sp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611560" y="764704"/>
            <a:ext cx="3240360" cy="15121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kern="10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/>
              </a:rPr>
              <a:t>Н О В К О З</a:t>
            </a:r>
          </a:p>
          <a:p>
            <a:pPr algn="ctr" rtl="0"/>
            <a:r>
              <a:rPr lang="ru-RU" sz="3600" b="1" kern="10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/>
              </a:rPr>
              <a:t>4 3  2 6  5 1</a:t>
            </a:r>
            <a:endParaRPr lang="ru-RU" sz="3600" b="1" kern="10" dirty="0">
              <a:ln w="18000">
                <a:solidFill>
                  <a:srgbClr val="7030A0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4" grpId="0"/>
      <p:bldP spid="10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4644008" y="2492896"/>
            <a:ext cx="4104456" cy="13681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Arial Black"/>
              </a:rPr>
              <a:t>МЕЛКИ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50"/>
              </a:solidFill>
              <a:effectLst/>
              <a:latin typeface="Arial Black"/>
            </a:endParaRPr>
          </a:p>
        </p:txBody>
      </p:sp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251521" y="548681"/>
            <a:ext cx="3888432" cy="136815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/>
                <a:latin typeface="Arial Black"/>
              </a:rPr>
              <a:t>ЛАСТИК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7030A0"/>
              </a:solidFill>
              <a:effectLst/>
              <a:latin typeface="Arial Black"/>
            </a:endParaRP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467545" y="4221088"/>
            <a:ext cx="3528391" cy="15121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/>
                <a:latin typeface="Arial Black"/>
              </a:rPr>
              <a:t>ЗВОНОК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/>
      <p:bldP spid="20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Админ\Desktop\К презентации для занятия\8231161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231919"/>
            <a:ext cx="3672408" cy="29891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Админ\Desktop\К презентации для занятия\lasti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2232248" cy="22322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s://im3-tub-ru.yandex.net/i?id=ae3053170451816182ff9e5f806f2eb2&amp;n=33&amp;h=215&amp;w=18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3573016"/>
            <a:ext cx="2717279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8090028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907704" y="980728"/>
            <a:ext cx="5829300" cy="4800600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1619672" y="2492896"/>
            <a:ext cx="223224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3851920" y="260648"/>
            <a:ext cx="864096" cy="216024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932040" y="260648"/>
            <a:ext cx="864096" cy="23042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012160" y="2492896"/>
            <a:ext cx="230425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6444208" y="2852936"/>
            <a:ext cx="1800200" cy="115212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372200" y="4077072"/>
            <a:ext cx="648072" cy="172819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 flipV="1">
            <a:off x="4860032" y="5013176"/>
            <a:ext cx="1728192" cy="122413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3203848" y="5013176"/>
            <a:ext cx="1656184" cy="108012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2555776" y="4149080"/>
            <a:ext cx="720080" cy="18002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 flipV="1">
            <a:off x="1547664" y="2924944"/>
            <a:ext cx="1728192" cy="115212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Скругленная соединительная линия 39"/>
          <p:cNvCxnSpPr/>
          <p:nvPr/>
        </p:nvCxnSpPr>
        <p:spPr>
          <a:xfrm>
            <a:off x="4716016" y="5661248"/>
            <a:ext cx="2304256" cy="864096"/>
          </a:xfrm>
          <a:prstGeom prst="curvedConnector3">
            <a:avLst>
              <a:gd name="adj1" fmla="val 50000"/>
            </a:avLst>
          </a:prstGeom>
          <a:ln w="762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Скругленная соединительная линия 41"/>
          <p:cNvCxnSpPr/>
          <p:nvPr/>
        </p:nvCxnSpPr>
        <p:spPr>
          <a:xfrm rot="5400000" flipH="1" flipV="1">
            <a:off x="6358508" y="5386908"/>
            <a:ext cx="1827584" cy="504056"/>
          </a:xfrm>
          <a:prstGeom prst="curvedConnector3">
            <a:avLst>
              <a:gd name="adj1" fmla="val 9393"/>
            </a:avLst>
          </a:prstGeom>
          <a:ln w="762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Скругленная соединительная линия 45"/>
          <p:cNvCxnSpPr/>
          <p:nvPr/>
        </p:nvCxnSpPr>
        <p:spPr>
          <a:xfrm rot="5400000" flipH="1" flipV="1">
            <a:off x="7020272" y="3212976"/>
            <a:ext cx="2016224" cy="1008112"/>
          </a:xfrm>
          <a:prstGeom prst="curvedConnector3">
            <a:avLst>
              <a:gd name="adj1" fmla="val 38827"/>
            </a:avLst>
          </a:prstGeom>
          <a:ln w="762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Скругленная соединительная линия 47"/>
          <p:cNvCxnSpPr/>
          <p:nvPr/>
        </p:nvCxnSpPr>
        <p:spPr>
          <a:xfrm rot="16200000" flipV="1">
            <a:off x="7092280" y="1268760"/>
            <a:ext cx="1440160" cy="1440160"/>
          </a:xfrm>
          <a:prstGeom prst="curvedConnector3">
            <a:avLst>
              <a:gd name="adj1" fmla="val 58282"/>
            </a:avLst>
          </a:prstGeom>
          <a:ln w="762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Скругленная соединительная линия 51"/>
          <p:cNvCxnSpPr/>
          <p:nvPr/>
        </p:nvCxnSpPr>
        <p:spPr>
          <a:xfrm rot="10800000">
            <a:off x="4860032" y="0"/>
            <a:ext cx="2304256" cy="1340768"/>
          </a:xfrm>
          <a:prstGeom prst="curvedConnector3">
            <a:avLst>
              <a:gd name="adj1" fmla="val 50000"/>
            </a:avLst>
          </a:prstGeom>
          <a:ln w="762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Скругленная соединительная линия 53"/>
          <p:cNvCxnSpPr/>
          <p:nvPr/>
        </p:nvCxnSpPr>
        <p:spPr>
          <a:xfrm rot="10800000" flipV="1">
            <a:off x="2771800" y="0"/>
            <a:ext cx="2088232" cy="1412776"/>
          </a:xfrm>
          <a:prstGeom prst="curvedConnector3">
            <a:avLst>
              <a:gd name="adj1" fmla="val 58250"/>
            </a:avLst>
          </a:prstGeom>
          <a:ln w="762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Скругленная соединительная линия 55"/>
          <p:cNvCxnSpPr/>
          <p:nvPr/>
        </p:nvCxnSpPr>
        <p:spPr>
          <a:xfrm rot="5400000">
            <a:off x="719572" y="1376772"/>
            <a:ext cx="2088232" cy="2016224"/>
          </a:xfrm>
          <a:prstGeom prst="curvedConnector3">
            <a:avLst>
              <a:gd name="adj1" fmla="val 22077"/>
            </a:avLst>
          </a:prstGeom>
          <a:ln w="762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Скругленная соединительная линия 63"/>
          <p:cNvCxnSpPr/>
          <p:nvPr/>
        </p:nvCxnSpPr>
        <p:spPr>
          <a:xfrm rot="16200000" flipH="1">
            <a:off x="503548" y="3825044"/>
            <a:ext cx="1728192" cy="1080120"/>
          </a:xfrm>
          <a:prstGeom prst="curvedConnector3">
            <a:avLst>
              <a:gd name="adj1" fmla="val 50000"/>
            </a:avLst>
          </a:prstGeom>
          <a:ln w="762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Скругленная соединительная линия 65"/>
          <p:cNvCxnSpPr/>
          <p:nvPr/>
        </p:nvCxnSpPr>
        <p:spPr>
          <a:xfrm rot="16200000" flipH="1">
            <a:off x="1619672" y="5589240"/>
            <a:ext cx="1296144" cy="720080"/>
          </a:xfrm>
          <a:prstGeom prst="curvedConnector3">
            <a:avLst>
              <a:gd name="adj1" fmla="val 93965"/>
            </a:avLst>
          </a:prstGeom>
          <a:ln w="762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Скругленная соединительная линия 69"/>
          <p:cNvCxnSpPr/>
          <p:nvPr/>
        </p:nvCxnSpPr>
        <p:spPr>
          <a:xfrm flipV="1">
            <a:off x="2627784" y="5661248"/>
            <a:ext cx="2160240" cy="936104"/>
          </a:xfrm>
          <a:prstGeom prst="curvedConnector3">
            <a:avLst>
              <a:gd name="adj1" fmla="val 50000"/>
            </a:avLst>
          </a:prstGeom>
          <a:ln w="762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е 1"/>
          <p:cNvSpPr txBox="1"/>
          <p:nvPr/>
        </p:nvSpPr>
        <p:spPr>
          <a:xfrm>
            <a:off x="464096" y="1844824"/>
            <a:ext cx="8280920" cy="2472853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8800" b="1" dirty="0" smtClean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latin typeface="Calibri"/>
                <a:ea typeface="Calibri"/>
                <a:cs typeface="Times New Roman"/>
              </a:rPr>
              <a:t>Вы - настоящие друзья!</a:t>
            </a:r>
            <a:endParaRPr lang="ru-RU" sz="88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073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47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Людмила</cp:lastModifiedBy>
  <cp:revision>45</cp:revision>
  <dcterms:created xsi:type="dcterms:W3CDTF">2014-03-18T15:16:11Z</dcterms:created>
  <dcterms:modified xsi:type="dcterms:W3CDTF">2016-03-24T12:52:28Z</dcterms:modified>
</cp:coreProperties>
</file>