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82" r:id="rId5"/>
    <p:sldId id="280" r:id="rId6"/>
    <p:sldId id="281" r:id="rId7"/>
    <p:sldId id="270" r:id="rId8"/>
    <p:sldId id="283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е 1"/>
          <p:cNvSpPr txBox="1"/>
          <p:nvPr/>
        </p:nvSpPr>
        <p:spPr>
          <a:xfrm>
            <a:off x="323528" y="1700808"/>
            <a:ext cx="2057400" cy="26384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0" b="1" dirty="0" smtClean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Ш</a:t>
            </a:r>
            <a:endParaRPr lang="ru-RU" sz="11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оле 2"/>
          <p:cNvSpPr txBox="1"/>
          <p:nvPr/>
        </p:nvSpPr>
        <p:spPr>
          <a:xfrm>
            <a:off x="2033194" y="1700808"/>
            <a:ext cx="2057400" cy="26384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00B0F0"/>
                </a:solidFill>
                <a:effectLst/>
                <a:latin typeface="Calibri"/>
                <a:ea typeface="Calibri"/>
                <a:cs typeface="Times New Roman"/>
              </a:rPr>
              <a:t>К</a:t>
            </a:r>
            <a:endParaRPr lang="ru-RU" sz="1100" dirty="0">
              <a:solidFill>
                <a:srgbClr val="00B0F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оле 3"/>
          <p:cNvSpPr txBox="1"/>
          <p:nvPr/>
        </p:nvSpPr>
        <p:spPr>
          <a:xfrm>
            <a:off x="3563888" y="1674867"/>
            <a:ext cx="2057400" cy="26384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FFFF00"/>
                </a:solidFill>
                <a:effectLst/>
                <a:latin typeface="Calibri"/>
                <a:ea typeface="Calibri"/>
                <a:cs typeface="Times New Roman"/>
              </a:rPr>
              <a:t>О</a:t>
            </a:r>
            <a:endParaRPr lang="ru-RU" sz="1100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оле 5"/>
          <p:cNvSpPr txBox="1"/>
          <p:nvPr/>
        </p:nvSpPr>
        <p:spPr>
          <a:xfrm>
            <a:off x="5148064" y="1674866"/>
            <a:ext cx="2057400" cy="26384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Л</a:t>
            </a:r>
            <a:endParaRPr lang="ru-RU" sz="1100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оле 4"/>
          <p:cNvSpPr txBox="1"/>
          <p:nvPr/>
        </p:nvSpPr>
        <p:spPr>
          <a:xfrm>
            <a:off x="6660232" y="1703356"/>
            <a:ext cx="2057400" cy="263842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А</a:t>
            </a:r>
            <a:endParaRPr lang="ru-RU" sz="11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8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6872"/>
            <a:ext cx="1504950" cy="1562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268488"/>
            <a:ext cx="1504950" cy="1562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276872"/>
            <a:ext cx="1504950" cy="1562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76140" y="2268488"/>
            <a:ext cx="1504950" cy="1562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2276872"/>
            <a:ext cx="1504950" cy="15537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68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\Desktop\К презентации для занятия\13-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9"/>
            <a:ext cx="8928992" cy="626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82117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23528" y="2348880"/>
            <a:ext cx="0" cy="7200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23528" y="3068960"/>
            <a:ext cx="13681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67744" y="3068960"/>
            <a:ext cx="12961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067944" y="3068960"/>
            <a:ext cx="12961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96136" y="3068960"/>
            <a:ext cx="57606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804248" y="3068960"/>
            <a:ext cx="129614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8316416" y="3068960"/>
            <a:ext cx="72008" cy="45719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95536" y="3645024"/>
            <a:ext cx="3384376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Л К Е М И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3 4 2  1  5</a:t>
            </a:r>
            <a:endParaRPr lang="ru-RU" sz="3600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085850" y="1052735"/>
            <a:ext cx="2876550" cy="7665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/>
              <a:latin typeface="Arial Black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204864"/>
            <a:ext cx="439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К И Т С А Л</a:t>
            </a:r>
          </a:p>
          <a:p>
            <a:pPr algn="ctr"/>
            <a:r>
              <a:rPr lang="ru-RU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 Black"/>
              </a:rPr>
              <a:t>6 5 4  3 2  1</a:t>
            </a:r>
            <a:endParaRPr lang="ru-RU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611560" y="764704"/>
            <a:ext cx="3240360" cy="15121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Н О В К О З</a:t>
            </a:r>
          </a:p>
          <a:p>
            <a:pPr algn="ctr" rtl="0"/>
            <a:r>
              <a:rPr lang="ru-RU" sz="3600" b="1" kern="1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4 3  2 6  5 1</a:t>
            </a:r>
            <a:endParaRPr lang="ru-RU" sz="3600" b="1" kern="1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4" grpId="0"/>
      <p:bldP spid="10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4644008" y="2492896"/>
            <a:ext cx="4104456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МЕЛКИ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51521" y="548681"/>
            <a:ext cx="3888432" cy="13681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/>
              </a:rPr>
              <a:t>ЛАСТИК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Arial Black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7545" y="4221088"/>
            <a:ext cx="3528391" cy="15121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ЗВОНОК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  <p:bldP spid="20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Админ\Desktop\К презентации для занятия\8231161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31919"/>
            <a:ext cx="3672408" cy="2989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Админ\Desktop\К презентации для занятия\last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im3-tub-ru.yandex.net/i?id=ae3053170451816182ff9e5f806f2eb2&amp;n=33&amp;h=215&amp;w=18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573016"/>
            <a:ext cx="271727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090028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907704" y="980728"/>
            <a:ext cx="5829300" cy="4800600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619672" y="2492896"/>
            <a:ext cx="22322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851920" y="260648"/>
            <a:ext cx="864096" cy="21602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260648"/>
            <a:ext cx="864096" cy="23042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12160" y="2492896"/>
            <a:ext cx="23042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444208" y="2852936"/>
            <a:ext cx="1800200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372200" y="4077072"/>
            <a:ext cx="648072" cy="172819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4860032" y="5013176"/>
            <a:ext cx="1728192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203848" y="5013176"/>
            <a:ext cx="1656184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555776" y="4149080"/>
            <a:ext cx="720080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1547664" y="2924944"/>
            <a:ext cx="1728192" cy="115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кругленная соединительная линия 39"/>
          <p:cNvCxnSpPr/>
          <p:nvPr/>
        </p:nvCxnSpPr>
        <p:spPr>
          <a:xfrm>
            <a:off x="4716016" y="5661248"/>
            <a:ext cx="2304256" cy="864096"/>
          </a:xfrm>
          <a:prstGeom prst="curvedConnector3">
            <a:avLst>
              <a:gd name="adj1" fmla="val 50000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кругленная соединительная линия 41"/>
          <p:cNvCxnSpPr/>
          <p:nvPr/>
        </p:nvCxnSpPr>
        <p:spPr>
          <a:xfrm rot="5400000" flipH="1" flipV="1">
            <a:off x="6358508" y="5386908"/>
            <a:ext cx="1827584" cy="504056"/>
          </a:xfrm>
          <a:prstGeom prst="curvedConnector3">
            <a:avLst>
              <a:gd name="adj1" fmla="val 9393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 rot="5400000" flipH="1" flipV="1">
            <a:off x="7020272" y="3212976"/>
            <a:ext cx="2016224" cy="1008112"/>
          </a:xfrm>
          <a:prstGeom prst="curvedConnector3">
            <a:avLst>
              <a:gd name="adj1" fmla="val 38827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/>
          <p:nvPr/>
        </p:nvCxnSpPr>
        <p:spPr>
          <a:xfrm rot="16200000" flipV="1">
            <a:off x="7092280" y="1268760"/>
            <a:ext cx="1440160" cy="1440160"/>
          </a:xfrm>
          <a:prstGeom prst="curvedConnector3">
            <a:avLst>
              <a:gd name="adj1" fmla="val 58282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кругленная соединительная линия 51"/>
          <p:cNvCxnSpPr/>
          <p:nvPr/>
        </p:nvCxnSpPr>
        <p:spPr>
          <a:xfrm rot="10800000">
            <a:off x="4860032" y="0"/>
            <a:ext cx="2304256" cy="1340768"/>
          </a:xfrm>
          <a:prstGeom prst="curvedConnector3">
            <a:avLst>
              <a:gd name="adj1" fmla="val 50000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0800000" flipV="1">
            <a:off x="2771800" y="0"/>
            <a:ext cx="2088232" cy="1412776"/>
          </a:xfrm>
          <a:prstGeom prst="curvedConnector3">
            <a:avLst>
              <a:gd name="adj1" fmla="val 58250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кругленная соединительная линия 55"/>
          <p:cNvCxnSpPr/>
          <p:nvPr/>
        </p:nvCxnSpPr>
        <p:spPr>
          <a:xfrm rot="5400000">
            <a:off x="719572" y="1376772"/>
            <a:ext cx="2088232" cy="2016224"/>
          </a:xfrm>
          <a:prstGeom prst="curvedConnector3">
            <a:avLst>
              <a:gd name="adj1" fmla="val 22077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кругленная соединительная линия 63"/>
          <p:cNvCxnSpPr/>
          <p:nvPr/>
        </p:nvCxnSpPr>
        <p:spPr>
          <a:xfrm rot="16200000" flipH="1">
            <a:off x="503548" y="3825044"/>
            <a:ext cx="1728192" cy="1080120"/>
          </a:xfrm>
          <a:prstGeom prst="curvedConnector3">
            <a:avLst>
              <a:gd name="adj1" fmla="val 50000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кругленная соединительная линия 65"/>
          <p:cNvCxnSpPr/>
          <p:nvPr/>
        </p:nvCxnSpPr>
        <p:spPr>
          <a:xfrm rot="16200000" flipH="1">
            <a:off x="1619672" y="5589240"/>
            <a:ext cx="1296144" cy="720080"/>
          </a:xfrm>
          <a:prstGeom prst="curvedConnector3">
            <a:avLst>
              <a:gd name="adj1" fmla="val 93965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кругленная соединительная линия 69"/>
          <p:cNvCxnSpPr/>
          <p:nvPr/>
        </p:nvCxnSpPr>
        <p:spPr>
          <a:xfrm flipV="1">
            <a:off x="2627784" y="5661248"/>
            <a:ext cx="2160240" cy="936104"/>
          </a:xfrm>
          <a:prstGeom prst="curvedConnector3">
            <a:avLst>
              <a:gd name="adj1" fmla="val 50000"/>
            </a:avLst>
          </a:prstGeom>
          <a:ln w="762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е 1"/>
          <p:cNvSpPr txBox="1"/>
          <p:nvPr/>
        </p:nvSpPr>
        <p:spPr>
          <a:xfrm>
            <a:off x="464096" y="1844824"/>
            <a:ext cx="8280920" cy="247285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8800" b="1" dirty="0" smtClean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Вы - настоящие друзья!</a:t>
            </a:r>
            <a:endParaRPr lang="ru-RU" sz="8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7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Людмила</cp:lastModifiedBy>
  <cp:revision>45</cp:revision>
  <dcterms:created xsi:type="dcterms:W3CDTF">2014-03-18T15:16:11Z</dcterms:created>
  <dcterms:modified xsi:type="dcterms:W3CDTF">2016-03-24T12:52:28Z</dcterms:modified>
</cp:coreProperties>
</file>