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8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5038-D170-41AB-B7B4-1CB89C26CE98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876C-15BA-49CB-82AA-C37978EDA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9151-E858-46AC-B0E5-691C4BA08B7E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C167-F6DC-445A-A3AF-F302D68F1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74BB-8004-4833-9ACF-FEA4E61D48D3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E407-CF8D-4AE2-9A31-6D90A498F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EA93-5ED3-4219-8402-73A48C66CD68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CBFD-23A4-4F1F-AF2F-9D83E3253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B323-5B17-4187-88BD-6A1A2A5C61E9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2497-8404-454B-8842-05677822E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1288-F011-453E-8DEA-ADF8FA6F0386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6C7D0-1F2E-41BB-9A3A-B6CAAF204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2A99-6348-4B8A-9E51-175CB15A9637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AB98-1352-467B-B485-AC21A6E73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95F25-AB97-4153-8DAF-3B880F69E061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0D39-124E-46F1-AF02-4E0EEE5D4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D944E-7D89-487A-9F2B-839659C3E488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E992-B6B6-46DC-8809-6426A7B78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0147-6845-4C8B-A9F8-1DFFFC000ECD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98134-7D08-42E9-94A0-47B8180EC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AE80-D7E2-46D1-A2E5-AF11326A456B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DE0B-8F6C-4F7C-8EAD-0137DE9FB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CF646-F89E-4CC0-9C03-183742BF731E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68503E-D1FD-4190-8D0E-4515F6890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Художественный мир, характер ранней лирики В. Маяковского.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401050" cy="61436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 поэме „Облако в штанах“ средством переключения повествования из одного аспекта в другой служат подчеркнуто острые контрасты образов и чувств. От символического образа возмущенного, „ограбленного“ бога, идущего в окружении архангелов-меченосцев, — к подчеркнуто грубому: „А улица присела и заорала: „Идемте </a:t>
            </a:r>
            <a:r>
              <a:rPr lang="ru-RU" dirty="0" err="1" smtClean="0"/>
              <a:t>жрать</a:t>
            </a:r>
            <a:r>
              <a:rPr lang="ru-RU" dirty="0" smtClean="0"/>
              <a:t>!“, от горького признания („видели, как собака бьющую руку лижет“) — к пророческим строфам о близости революции, от минутного ощущения счастья, бенгальской яркости — к страшному отчаянию, от яростного взрыва („я тебя, пропахшего ладаном, раскрою, отсюда до Аляски“) — к гордому: „Снимите шляпу! Я иду!“ — таков путь поэтической мысли, ее метания... И каждый такой контраст, каждый такой поворот мысли и чувства обнажает еще одну грань души поэта, одинокой в чуждом, враждебном ей мире, но сумевшей вобрать в себя боль и муку, надежды и отчаяние всех, кто так же одинок, как она, и так же страстно хочет верить в грядущее освобождение и возмездие...»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Н. Калитин. </a:t>
            </a:r>
            <a:r>
              <a:rPr lang="ru-RU" i="1" dirty="0" smtClean="0"/>
              <a:t>Крик тысячедневных мук, 1967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ru-RU" sz="2400" smtClean="0"/>
              <a:t>Аналитическая работа (по группам)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ru-RU" smtClean="0"/>
              <a:t>Анализ стихотворений </a:t>
            </a:r>
          </a:p>
          <a:p>
            <a:pPr>
              <a:buFont typeface="Arial" charset="0"/>
              <a:buNone/>
            </a:pPr>
            <a:r>
              <a:rPr lang="ru-RU" smtClean="0"/>
              <a:t>1 группа: «Нате»</a:t>
            </a:r>
          </a:p>
          <a:p>
            <a:pPr>
              <a:buFont typeface="Arial" charset="0"/>
              <a:buNone/>
            </a:pPr>
            <a:r>
              <a:rPr lang="ru-RU" smtClean="0"/>
              <a:t>2 группа: «Послушайте»</a:t>
            </a:r>
          </a:p>
          <a:p>
            <a:pPr>
              <a:buFont typeface="Arial" charset="0"/>
              <a:buNone/>
            </a:pPr>
            <a:r>
              <a:rPr lang="ru-RU" smtClean="0"/>
              <a:t>3 группа: «Скрипка и немножко нервно»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Темы и образы в ранней лирике </a:t>
            </a:r>
            <a:br>
              <a:rPr lang="ru-RU" dirty="0" smtClean="0"/>
            </a:br>
            <a:r>
              <a:rPr lang="ru-RU" dirty="0" smtClean="0"/>
              <a:t>В. Маяковского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Основной конфликт ранних произведений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Ранимость и чуткость поэтической души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Лирический герой раннего Маяковского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24597" name="Group 21"/>
          <p:cNvGraphicFramePr>
            <a:graphicFrameLocks noGrp="1"/>
          </p:cNvGraphicFramePr>
          <p:nvPr/>
        </p:nvGraphicFramePr>
        <p:xfrm>
          <a:off x="571500" y="2205038"/>
          <a:ext cx="8143875" cy="1497012"/>
        </p:xfrm>
        <a:graphic>
          <a:graphicData uri="http://schemas.openxmlformats.org/drawingml/2006/table">
            <a:tbl>
              <a:tblPr/>
              <a:tblGrid>
                <a:gridCol w="4071938"/>
                <a:gridCol w="4071937"/>
              </a:tblGrid>
              <a:tr h="4016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ПРОТИВОПОСТАВЛЕНИЕ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Чем объяснялось в раннем творчестве поэта желание скандальной славы?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215063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Всем: прочитать произведения, указанные в заданиях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Подготовить сообщения: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Послереволюционное творчество В. Маяковского  в «Окопах сатиры РОСТА»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Пьеса «Клоп». Замысел и основная тема. Сюжет и герои.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Пьеса «Баня». Сатирическое изображение негативных явлений действительности.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Анализ стихотворений «О </a:t>
            </a:r>
            <a:r>
              <a:rPr lang="ru-RU" sz="2400" dirty="0" err="1" smtClean="0"/>
              <a:t>дряни</a:t>
            </a:r>
            <a:r>
              <a:rPr lang="ru-RU" sz="2400" dirty="0" smtClean="0"/>
              <a:t>», «Прозаседавшиеся», «Левый марш» (3 уч-ся)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История создания стихотворений «</a:t>
            </a:r>
            <a:r>
              <a:rPr lang="ru-RU" sz="2400" dirty="0" err="1" smtClean="0"/>
              <a:t>Лиличка</a:t>
            </a:r>
            <a:r>
              <a:rPr lang="ru-RU" sz="2400" dirty="0" smtClean="0"/>
              <a:t>», «Письмо к Татьяне Яковлевой», поэмы «Флейта-позвоночник» (3 уч-ся)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Последняя любовь и последние часы жизни В. Маяковского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7) Выразительное чтение стихотворений «</a:t>
            </a:r>
            <a:r>
              <a:rPr lang="ru-RU" sz="2400" dirty="0" err="1" smtClean="0"/>
              <a:t>Лиличка</a:t>
            </a:r>
            <a:r>
              <a:rPr lang="ru-RU" sz="2400" dirty="0" smtClean="0"/>
              <a:t>», «Письмо к Татьяне Яковлевой», поэмы «Флейта-позвоночник» (3 уч-ся)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Опережающее задание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800" b="1" u="sng" smtClean="0">
                <a:latin typeface="Arial" charset="0"/>
              </a:rPr>
              <a:t>Выучить наизусть стихотворения С.Есенина: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Одно из цикла «Любовь хулигана»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«Низкий дом с голубыми ставнями»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«Письмо к женщине» </a:t>
            </a:r>
            <a:r>
              <a:rPr lang="ru-RU" sz="2800" b="1" smtClean="0">
                <a:latin typeface="Arial" charset="0"/>
              </a:rPr>
              <a:t>или </a:t>
            </a:r>
            <a:r>
              <a:rPr lang="ru-RU" sz="2800" smtClean="0">
                <a:latin typeface="Arial" charset="0"/>
              </a:rPr>
              <a:t>«Собаке Качалова»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«Шаганэ ты моя, Шаганэ!..»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«Письмо к матери»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«Отговорила роща золотая…», </a:t>
            </a:r>
            <a:r>
              <a:rPr lang="ru-RU" sz="2800" b="1" smtClean="0">
                <a:latin typeface="Arial" charset="0"/>
              </a:rPr>
              <a:t>или</a:t>
            </a:r>
            <a:r>
              <a:rPr lang="ru-RU" sz="2800" smtClean="0">
                <a:latin typeface="Arial" charset="0"/>
              </a:rPr>
              <a:t> «Не жалею, не зову, не плачу», </a:t>
            </a:r>
            <a:r>
              <a:rPr lang="ru-RU" sz="2800" b="1" smtClean="0">
                <a:latin typeface="Arial" charset="0"/>
              </a:rPr>
              <a:t>или</a:t>
            </a:r>
            <a:r>
              <a:rPr lang="ru-RU" sz="2800" smtClean="0">
                <a:latin typeface="Arial" charset="0"/>
              </a:rPr>
              <a:t> «Мы теперь уходим понемногу…»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1. Каковы основные особенности духовного мира поэта, как отражаются они в его творчестве?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 2. Почему столь разноречивы и даже полярно противоположны оценки личности и творчества поэта?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 Чем объяснить, что страстно влюбленный в жизнь, славивший революцию поэт сам поставил «точку пули в своем конце»?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 «Маяковский — личность очень талантливая, чрезвычайной душевной мягкости, граничащей иногда с излишней чувствительностью, исполненная глубокого и несколько истерического лиризма, он стремится к грандиозному, пророческому, но при этом он очень ироничен и подчас впадает в клоунаду».</a:t>
            </a:r>
          </a:p>
          <a:p>
            <a:pPr algn="ctr">
              <a:buFont typeface="Arial" charset="0"/>
              <a:buNone/>
            </a:pPr>
            <a:r>
              <a:rPr lang="ru-RU" b="1" i="1" smtClean="0"/>
              <a:t>А. В. Луначарский. </a:t>
            </a:r>
            <a:r>
              <a:rPr lang="ru-RU" i="1" smtClean="0"/>
              <a:t>Очерки русской литературы </a:t>
            </a:r>
            <a:br>
              <a:rPr lang="ru-RU" i="1" smtClean="0"/>
            </a:br>
            <a:r>
              <a:rPr lang="ru-RU" i="1" smtClean="0"/>
              <a:t>революционного времени, 1923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8686800" cy="59118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«Еще чуть ли не юношей он заявил, что может быть „от мяса бешеный“ и может быть „безукоризненно нежный, не мужчина, а — облако в штанах“.</a:t>
            </a:r>
            <a:br>
              <a:rPr lang="ru-RU" dirty="0" smtClean="0"/>
            </a:br>
            <a:r>
              <a:rPr lang="ru-RU" dirty="0" smtClean="0"/>
              <a:t>      Таким и остался. На всю жизнь. Быстро возгорающимся, неудержимым в страсти, могущим в моменты особого драматического напряжения совершить неожиданный, даже роковой поступок. И в то же время — деликатным, предупредительным, трогательным и нежным в заботе о других. И — уверенным в себе </a:t>
            </a:r>
            <a:r>
              <a:rPr lang="ru-RU" dirty="0" err="1" smtClean="0"/>
              <a:t>жизнестроителем</a:t>
            </a:r>
            <a:r>
              <a:rPr lang="ru-RU" dirty="0" smtClean="0"/>
              <a:t>. „Маяковский все переживал с гиперболической силой — любовь, ревность, дружбу“. Эта фраза, сказанная Л. Ю. Брик, может служить поводом для размышления. Но это — не болезнь, это свойство натуры».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Ал. Михайлов. </a:t>
            </a:r>
            <a:r>
              <a:rPr lang="ru-RU" i="1" dirty="0" smtClean="0"/>
              <a:t>Маяковский, 1988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59832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«Он был человеком без убеждений, без концепции, без духовной родины. Декларируя те или иные крайности, он ни в чем не мог дойти до конца и вечно вынужден был лавировать. Он провозглашает цинизм своей эстетикой и пренебрежение чьим-либо мнением — и стремится любым способом покорить аудиторию. Он напрочь отвергает литературу — и делает все, чтобы в ней остаться. Своей религией он объявляет всеобщее братство — а служит зыбкой догме сегодняшнего дня, на глазах ускользающей из-под ног...»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Ю. </a:t>
            </a:r>
            <a:r>
              <a:rPr lang="ru-RU" b="1" i="1" dirty="0" err="1" smtClean="0"/>
              <a:t>Карабчиевский</a:t>
            </a:r>
            <a:r>
              <a:rPr lang="ru-RU" b="1" i="1" dirty="0" smtClean="0"/>
              <a:t>. </a:t>
            </a:r>
            <a:r>
              <a:rPr lang="ru-RU" i="1" dirty="0" smtClean="0"/>
              <a:t>Воскресение Маяковского, 1983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  «Редкий поэт так жгуче, так нервно — до крика, до истерики — реагировал на время, как Маяковский. Он представляется какой-то гигантской наковальней, на которую бросают раскаленные глыбы дней. Как и другие люди его времени, он берет на себя все: от заурядных мелочей быта до глобальных проблем мироустройства. Ничего ведь не было готового, новое только грезилось и намечалось. Надо было дать этому новому победить в собственной душе, а потом уже вести за собою массу. Маяковский открывает несколько фронтов, на которых дает бой старому: публицистика, эстрада, критика, живопись, театр, поэзия, кино, общественно-бытовое поведение и т. д. И на всех фронтах он сражается со всей страстью и яростью, будто на реальном фронте...»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В. М. Акаткин. </a:t>
            </a:r>
            <a:r>
              <a:rPr lang="ru-RU" i="1" dirty="0" smtClean="0"/>
              <a:t>Романтика разрушения, 1998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«Особенности лирики В.В.Маяковского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Новаторство, стремление к кардинальному обновлению поэзии.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центре его поэзии – «грандиозный» лирический герой, на равных объясняющийся с миром, со Вселенной.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 необычайной смелостью поэт вводит слова и выражения грубого, вульгарного стиля – разрушает штампы, стереотипы, границы дозволенного.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Речь Маяковского обычно обращена к слушателю, поэтому многие стихотворения по форме представляют собой диалог, беседу.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Маяковский создает свою систему тонического и акцентного стиха, в его строке различное количество неударных слогов. Поэт располагает строки «лесенкой».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Словотворчество, авторские неологизмы (окказионализмы), необычные метафоры.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Маяковский – необычный реформатор в области рифмы.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«Облако в штанах» (1915)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 «Программной» для своего дореволюционного творчества «вещью» Маяковский считал поэму «Облако в штанах» и, называя ее „катехизисом сегодняшнего искусства“, так определял ее смысл: „долой вашу любовь“, „долой ваше искусство“, „долой ваш строй“, „долой вашу религию“. И это характерно для того периода творчества поэта, страстно отвергавшего современную ему действительность, испытывавшего острое чувство неприкаянности и одиночества в окружавшем его бесчеловечном мире.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     1. Прочтите первую главу поэмы. Покажите, как драма неразделенной любви отражается в других главах, где «долой!» адресовано другим составляющим действительности.</a:t>
            </a:r>
            <a:br>
              <a:rPr lang="ru-RU" dirty="0" smtClean="0"/>
            </a:br>
            <a:r>
              <a:rPr lang="ru-RU" dirty="0" smtClean="0"/>
              <a:t>      2. Какую роль играет в поэме богоборческая тема? Какое место занимает в ее разрешении утверждаемая поэтом концепция человека?</a:t>
            </a:r>
            <a:br>
              <a:rPr lang="ru-RU" dirty="0" smtClean="0"/>
            </a:br>
            <a:r>
              <a:rPr lang="ru-RU" dirty="0" smtClean="0"/>
              <a:t>      3. Как соединяются в образной системе поэмы два плана: возвышенный, торжественный и приземленный, откровенно натуралистический? В чем смысл такого соединения?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896</Words>
  <PresentationFormat>Экран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Calibri</vt:lpstr>
      <vt:lpstr>Arial</vt:lpstr>
      <vt:lpstr>Тема Office</vt:lpstr>
      <vt:lpstr>Художественный мир, характер ранней лирики В. Маяковского.</vt:lpstr>
      <vt:lpstr>Слайд 2</vt:lpstr>
      <vt:lpstr>Слайд 3</vt:lpstr>
      <vt:lpstr>Слайд 4</vt:lpstr>
      <vt:lpstr>Слайд 5</vt:lpstr>
      <vt:lpstr>Слайд 6</vt:lpstr>
      <vt:lpstr>«Особенности лирики В.В.Маяковского».</vt:lpstr>
      <vt:lpstr>«Облако в штанах» (1915)</vt:lpstr>
      <vt:lpstr>Слайд 9</vt:lpstr>
      <vt:lpstr>Слайд 10</vt:lpstr>
      <vt:lpstr>Аналитическая работа (по группам)</vt:lpstr>
      <vt:lpstr>Темы и образы в ранней лирике  В. Маяковского</vt:lpstr>
      <vt:lpstr>Слайд 13</vt:lpstr>
      <vt:lpstr>Слайд 14</vt:lpstr>
      <vt:lpstr>Опережающее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мир, характер ранней лирики В. Маяковского.</dc:title>
  <dc:creator>Admin</dc:creator>
  <cp:lastModifiedBy>Гимназия</cp:lastModifiedBy>
  <cp:revision>10</cp:revision>
  <dcterms:created xsi:type="dcterms:W3CDTF">2016-01-11T16:29:19Z</dcterms:created>
  <dcterms:modified xsi:type="dcterms:W3CDTF">2016-01-13T09:16:50Z</dcterms:modified>
</cp:coreProperties>
</file>