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16CAE9-D3CA-4461-835D-09B66463B33E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2A7270-17B6-44C8-B42B-B7523B6E72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7416824" cy="5040560"/>
          </a:xfrm>
        </p:spPr>
        <p:txBody>
          <a:bodyPr/>
          <a:lstStyle/>
          <a:p>
            <a:r>
              <a:rPr lang="ru-RU" sz="7200" dirty="0" smtClean="0"/>
              <a:t>Александр Островский</a:t>
            </a: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0934" y="5373216"/>
            <a:ext cx="6400800" cy="12192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(1823-1886)</a:t>
            </a:r>
            <a:endParaRPr lang="ru-RU" sz="5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5" r="5642"/>
          <a:stretch/>
        </p:blipFill>
        <p:spPr>
          <a:xfrm>
            <a:off x="5292081" y="116632"/>
            <a:ext cx="3600400" cy="34947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839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 писателя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139952" y="1628800"/>
            <a:ext cx="4546848" cy="44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Александр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Николаевич Островский родился 31 марта  1823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Москве.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Отец его, Николай Фёдорович, был сыном священника,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заниматься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имущественными и коммерческими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делами,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1839 году получил дворянство.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Любовь Ивановна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Савина,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умерла, когда Александру не исполнилось еще девяти лет. В семье было четверо детей (еще четверо умерли во младенчестве).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Благодаря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положению Николая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Федоровича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семья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жила в достатке, уделялось большое внимание учёбе детей, получавших домашнее образование. Через пять лет после смерти матери отец женился на баронессе Эмили Андреевне фон Тесин, дочери шведского дворянина. С мачехой детям повезло: она окружила их заботой и продолжила заниматься их обучением.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717550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взрослой жизни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Детство и часть юности Островского прошли в центре Москвы, в Замоскворечье. Благодаря большой библиотеке отца он рано познакомился с русской литературой и почувствовал наклонность к писательству, но отец хотел сделать из него юриста.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1835 году Островский поступил в третий класс 1-й Московской губернской гимназии, по окончании которой в 1840 году стал студентом юридического факультета Московского университета. Окончить университетский курс ему не удалось: не сдав экзамен по римскому праву, Островский написал заявление об уходе.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 желанию отца Островский поступил на службу канцеляристом в суд и служил в московских судах до 1850 года; первое его жалование составляло 4 рубля в месяц, через некоторое время оно возросло до 16 рублей (перевод в Коммерческий суд в 1845).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4176464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73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Первые успехи в литературе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   Литературную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известность Островскому принесла комедия «Свои люди — сочтёмся!»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опубликованная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в 1850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году.  Пьеса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вызвала одобрительные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отклики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H. В. Гоголя, И. А. Гончарова. Влиятельное московское купечество, обиженное за своё сословие, пожаловалось «начальству»; в результате комедия была запрещена к постановке, а автор уволен со службы и отдан под надзор полиции по личному распоряжению Николая I. Надзор был снят после воцарения Александра II, а пьеса допущена к постановке только в 1861 году.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58" y="1600200"/>
            <a:ext cx="3017308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71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Признание заслуг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1853 года более 30 лет новые пьесы Островского почти каждый сезон появлялись в московском Малом и петербургском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Александринском  театрах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. С 1856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года  Островский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становится постоянным сотрудником журнала «Современник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  В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1863 году Островский был награждён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премией за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пьесу «Гроза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»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и избран член-корреспондентом Петербургской Академии наук. В 1866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году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Островский основал Артистический кружок, давший впоследствии московской сцене многих талантливых деятелей. В доме Островского бывали И. А. Гончаров,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. С. Тургенев,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Ф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. М.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Достоевский, 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. Е. Салтыков-Щедрин, Л. Н. Толстой, П. И.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Чайковский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48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Пьеса « Гроза»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Пьеса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была начата Александром Островским в июле 1859 года. 9 октября драматург окончил «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Грозу».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написанием пьесы «Гроза» связана и личная драма писателя. В рукописи пьесы, рядом со знаменитым монологом Катерины: «А какие сны мне снились, Варенька, какие сны!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…»,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запись Островского: «Слышал от Л. П. про такой же сон…». Л. П. — это актриса Любовь Павловна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Косицкая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 которой у молодого драматурга были очень непростые личные отношения: оба имели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семьи .  Она стала прототипом героини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пьесы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Катерины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 первой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исполнительницей роли.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1848 году Александр Островский отправился с семьёй в Кострому, в усадьбу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Щелыково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Природная красота Волжского края поразила драматурга, и тогда он задумался о пьесе. Долгое время считалось, что сюжет драмы «Гроза» был взят Островским из жизни костромского купечества.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Жители города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начале XX века могли с точностью указать место самоубийства Катерины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2" y="1628800"/>
            <a:ext cx="2685108" cy="41424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253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Личная жизнь писателя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707904" y="1628800"/>
            <a:ext cx="5046712" cy="4637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Александра Николаевича было глубокое увлечение актрисой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Любовью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Косицкой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оба они имели семью. Однако и став вдовой в 1862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Косицкая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продолжала отвергать чувства Островского, а вскоре у неё начались близкие отношения с сыном богатого купца, который в итоге промотал всё её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состояние</a:t>
            </a:r>
            <a:r>
              <a:rPr lang="ru-RU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Драматург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 в сожительстве с простолюдинкой Агафьей Ивановной, но все их дети умерли в раннем возрасте. Не имевшая образования, но женщина умная, с тонкой, легко ранимой душой, она понимала драматурга и была самым первым читателем и критиком его произведений. С Агафьей Ивановной Островский прожил около двадцати лет, а через два года после её кончины, в 1869 году, обвенчался с актрисой Марией Васильевной Бахметьевой, которая родила ему четырёх сыновей и двух дочерей.</a:t>
            </a:r>
          </a:p>
          <a:p>
            <a:endParaRPr lang="ru-RU" sz="1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6" t="860" r="78" b="18206"/>
          <a:stretch/>
        </p:blipFill>
        <p:spPr>
          <a:xfrm>
            <a:off x="683568" y="1628800"/>
            <a:ext cx="2766604" cy="4346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756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Последние годы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1883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году император Александр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пожаловал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писателю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ежегодную пенсию в 3 тыс. рублей, денежные проблемы не оставляли Островского до последних дней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жизни. Здоровье не отвечало тем планам, какие он ставил перед собой. Усиленная работа истощила организм.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 июня 1886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Островский скончался в своём костромском имении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Щелыково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Похоронили писателя рядом с отцом на церковном кладбище у Храма во имя Святителя Николая Чудотворца в селе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-Бережки Костромской губернии.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2808312" cy="44103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204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</TotalTime>
  <Words>316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Александр Островский</vt:lpstr>
      <vt:lpstr>Детство писателя</vt:lpstr>
      <vt:lpstr>Начало взрослой жизни</vt:lpstr>
      <vt:lpstr>Первые успехи в литературе</vt:lpstr>
      <vt:lpstr>Признание заслуг</vt:lpstr>
      <vt:lpstr>Пьеса « Гроза»</vt:lpstr>
      <vt:lpstr>Личная жизнь писателя</vt:lpstr>
      <vt:lpstr>Последние годы жизни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Островский</dc:title>
  <dc:creator>Admin</dc:creator>
  <cp:lastModifiedBy>Admin</cp:lastModifiedBy>
  <cp:revision>6</cp:revision>
  <dcterms:created xsi:type="dcterms:W3CDTF">2016-02-08T15:14:12Z</dcterms:created>
  <dcterms:modified xsi:type="dcterms:W3CDTF">2016-02-08T16:34:31Z</dcterms:modified>
</cp:coreProperties>
</file>