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95" r:id="rId3"/>
    <p:sldId id="257" r:id="rId4"/>
    <p:sldId id="258" r:id="rId5"/>
    <p:sldId id="259" r:id="rId6"/>
    <p:sldId id="260" r:id="rId7"/>
    <p:sldId id="297" r:id="rId8"/>
    <p:sldId id="267" r:id="rId9"/>
    <p:sldId id="266" r:id="rId10"/>
    <p:sldId id="264" r:id="rId11"/>
    <p:sldId id="261" r:id="rId12"/>
    <p:sldId id="269" r:id="rId13"/>
    <p:sldId id="268" r:id="rId14"/>
    <p:sldId id="273" r:id="rId15"/>
    <p:sldId id="274" r:id="rId16"/>
    <p:sldId id="272" r:id="rId17"/>
    <p:sldId id="298" r:id="rId18"/>
    <p:sldId id="299" r:id="rId19"/>
    <p:sldId id="300" r:id="rId20"/>
    <p:sldId id="270" r:id="rId21"/>
    <p:sldId id="276" r:id="rId22"/>
    <p:sldId id="277" r:id="rId23"/>
    <p:sldId id="302" r:id="rId24"/>
    <p:sldId id="303" r:id="rId25"/>
    <p:sldId id="304" r:id="rId26"/>
    <p:sldId id="278" r:id="rId27"/>
    <p:sldId id="301" r:id="rId28"/>
    <p:sldId id="296" r:id="rId2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CCFF99"/>
    <a:srgbClr val="480000"/>
    <a:srgbClr val="720E47"/>
    <a:srgbClr val="FFFF99"/>
    <a:srgbClr val="CCFF66"/>
    <a:srgbClr val="133517"/>
    <a:srgbClr val="FFFF66"/>
    <a:srgbClr val="99FF33"/>
    <a:srgbClr val="1A4E3D"/>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auto">
            <a:xfrm>
              <a:off x="1968" y="4224"/>
              <a:ext cx="3792" cy="96"/>
            </a:xfrm>
            <a:prstGeom prst="rect">
              <a:avLst/>
            </a:prstGeom>
            <a:gradFill rotWithShape="0">
              <a:gsLst>
                <a:gs pos="0">
                  <a:srgbClr val="EBD7FF"/>
                </a:gs>
                <a:gs pos="100000">
                  <a:srgbClr val="0099FF"/>
                </a:gs>
              </a:gsLst>
              <a:lin ang="0" scaled="1"/>
            </a:gradFill>
            <a:ln w="9525">
              <a:solidFill>
                <a:schemeClr val="tx1"/>
              </a:solidFill>
              <a:miter lim="800000"/>
              <a:headEnd/>
              <a:tailEnd/>
            </a:ln>
            <a:effectLst/>
          </p:spPr>
          <p:txBody>
            <a:bodyPr wrap="none" anchor="ctr"/>
            <a:lstStyle/>
            <a:p>
              <a:pPr algn="ctr">
                <a:defRPr/>
              </a:pPr>
              <a:endParaRPr kumimoji="1" lang="ru-RU" sz="2400">
                <a:latin typeface="굴림" pitchFamily="50" charset="-127"/>
              </a:endParaRPr>
            </a:p>
          </p:txBody>
        </p:sp>
        <p:sp>
          <p:nvSpPr>
            <p:cNvPr id="6" name="Rectangle 4"/>
            <p:cNvSpPr>
              <a:spLocks noChangeArrowheads="1"/>
            </p:cNvSpPr>
            <p:nvPr/>
          </p:nvSpPr>
          <p:spPr bwMode="auto">
            <a:xfrm>
              <a:off x="5520" y="1248"/>
              <a:ext cx="240" cy="2688"/>
            </a:xfrm>
            <a:prstGeom prst="rect">
              <a:avLst/>
            </a:prstGeom>
            <a:gradFill rotWithShape="0">
              <a:gsLst>
                <a:gs pos="0">
                  <a:srgbClr val="C1E7CE"/>
                </a:gs>
                <a:gs pos="100000">
                  <a:srgbClr val="339966"/>
                </a:gs>
              </a:gsLst>
              <a:lin ang="5400000" scaled="1"/>
            </a:gradFill>
            <a:ln w="9525">
              <a:solidFill>
                <a:schemeClr val="tx1"/>
              </a:solidFill>
              <a:miter lim="800000"/>
              <a:headEnd/>
              <a:tailEnd/>
            </a:ln>
            <a:effectLst/>
          </p:spPr>
          <p:txBody>
            <a:bodyPr wrap="none" anchor="ctr"/>
            <a:lstStyle/>
            <a:p>
              <a:pPr algn="ctr">
                <a:defRPr/>
              </a:pPr>
              <a:endParaRPr kumimoji="1" lang="ru-RU" sz="2400">
                <a:latin typeface="굴림" pitchFamily="50" charset="-127"/>
              </a:endParaRPr>
            </a:p>
          </p:txBody>
        </p:sp>
        <p:sp>
          <p:nvSpPr>
            <p:cNvPr id="7" name="Rectangle 5"/>
            <p:cNvSpPr>
              <a:spLocks noChangeArrowheads="1"/>
            </p:cNvSpPr>
            <p:nvPr/>
          </p:nvSpPr>
          <p:spPr bwMode="auto">
            <a:xfrm>
              <a:off x="0" y="3312"/>
              <a:ext cx="288" cy="96"/>
            </a:xfrm>
            <a:prstGeom prst="rect">
              <a:avLst/>
            </a:prstGeom>
            <a:solidFill>
              <a:schemeClr val="accent2"/>
            </a:solidFill>
            <a:ln w="9525">
              <a:solidFill>
                <a:schemeClr val="tx1"/>
              </a:solidFill>
              <a:miter lim="800000"/>
              <a:headEnd/>
              <a:tailEnd/>
            </a:ln>
            <a:effectLst/>
          </p:spPr>
          <p:txBody>
            <a:bodyPr wrap="none" anchor="ctr"/>
            <a:lstStyle/>
            <a:p>
              <a:pPr algn="ctr">
                <a:defRPr/>
              </a:pPr>
              <a:endParaRPr kumimoji="1" lang="ru-RU" sz="2400">
                <a:latin typeface="굴림" pitchFamily="50" charset="-127"/>
              </a:endParaRPr>
            </a:p>
          </p:txBody>
        </p:sp>
        <p:sp>
          <p:nvSpPr>
            <p:cNvPr id="8" name="Rectangle 6"/>
            <p:cNvSpPr>
              <a:spLocks noChangeArrowheads="1"/>
            </p:cNvSpPr>
            <p:nvPr/>
          </p:nvSpPr>
          <p:spPr bwMode="auto">
            <a:xfrm>
              <a:off x="0" y="3408"/>
              <a:ext cx="288" cy="912"/>
            </a:xfrm>
            <a:prstGeom prst="rect">
              <a:avLst/>
            </a:prstGeom>
            <a:solidFill>
              <a:srgbClr val="DDDDDD"/>
            </a:solidFill>
            <a:ln w="9525">
              <a:solidFill>
                <a:schemeClr val="tx1"/>
              </a:solidFill>
              <a:miter lim="800000"/>
              <a:headEnd/>
              <a:tailEnd/>
            </a:ln>
            <a:effectLst/>
          </p:spPr>
          <p:txBody>
            <a:bodyPr wrap="none" anchor="ctr"/>
            <a:lstStyle/>
            <a:p>
              <a:pPr algn="ctr">
                <a:defRPr/>
              </a:pPr>
              <a:endParaRPr kumimoji="1" lang="ru-RU" sz="2400">
                <a:latin typeface="굴림" pitchFamily="50" charset="-127"/>
              </a:endParaRPr>
            </a:p>
          </p:txBody>
        </p:sp>
        <p:sp>
          <p:nvSpPr>
            <p:cNvPr id="9" name="Rectangle 7"/>
            <p:cNvSpPr>
              <a:spLocks noChangeArrowheads="1"/>
            </p:cNvSpPr>
            <p:nvPr/>
          </p:nvSpPr>
          <p:spPr bwMode="auto">
            <a:xfrm>
              <a:off x="5520" y="0"/>
              <a:ext cx="240" cy="1248"/>
            </a:xfrm>
            <a:prstGeom prst="rect">
              <a:avLst/>
            </a:prstGeom>
            <a:solidFill>
              <a:schemeClr val="bg1"/>
            </a:solidFill>
            <a:ln w="9525">
              <a:solidFill>
                <a:schemeClr val="tx1"/>
              </a:solidFill>
              <a:miter lim="800000"/>
              <a:headEnd/>
              <a:tailEnd/>
            </a:ln>
            <a:effectLst/>
          </p:spPr>
          <p:txBody>
            <a:bodyPr wrap="none" anchor="ctr"/>
            <a:lstStyle/>
            <a:p>
              <a:pPr algn="ctr">
                <a:defRPr/>
              </a:pPr>
              <a:endParaRPr kumimoji="1" lang="ru-RU" sz="2400">
                <a:latin typeface="굴림" pitchFamily="50" charset="-127"/>
              </a:endParaRPr>
            </a:p>
          </p:txBody>
        </p:sp>
        <p:sp>
          <p:nvSpPr>
            <p:cNvPr id="10" name="Rectangle 8"/>
            <p:cNvSpPr>
              <a:spLocks noChangeArrowheads="1"/>
            </p:cNvSpPr>
            <p:nvPr/>
          </p:nvSpPr>
          <p:spPr bwMode="auto">
            <a:xfrm>
              <a:off x="3600" y="0"/>
              <a:ext cx="1920" cy="192"/>
            </a:xfrm>
            <a:prstGeom prst="rect">
              <a:avLst/>
            </a:prstGeom>
            <a:solidFill>
              <a:srgbClr val="CAC9AA"/>
            </a:solidFill>
            <a:ln w="9525">
              <a:solidFill>
                <a:schemeClr val="tx1"/>
              </a:solidFill>
              <a:miter lim="800000"/>
              <a:headEnd/>
              <a:tailEnd/>
            </a:ln>
            <a:effectLst/>
          </p:spPr>
          <p:txBody>
            <a:bodyPr wrap="none" anchor="ctr"/>
            <a:lstStyle/>
            <a:p>
              <a:pPr algn="ctr">
                <a:defRPr/>
              </a:pPr>
              <a:endParaRPr kumimoji="1" lang="ru-RU" sz="2400">
                <a:latin typeface="굴림" pitchFamily="50" charset="-127"/>
              </a:endParaRPr>
            </a:p>
          </p:txBody>
        </p:sp>
        <p:sp>
          <p:nvSpPr>
            <p:cNvPr id="11" name="Rectangle 9"/>
            <p:cNvSpPr>
              <a:spLocks noChangeArrowheads="1"/>
            </p:cNvSpPr>
            <p:nvPr/>
          </p:nvSpPr>
          <p:spPr bwMode="auto">
            <a:xfrm>
              <a:off x="288" y="192"/>
              <a:ext cx="336" cy="480"/>
            </a:xfrm>
            <a:prstGeom prst="rect">
              <a:avLst/>
            </a:prstGeom>
            <a:solidFill>
              <a:schemeClr val="folHlink">
                <a:alpha val="50000"/>
              </a:schemeClr>
            </a:solidFill>
            <a:ln w="9525">
              <a:solidFill>
                <a:schemeClr val="tx1"/>
              </a:solidFill>
              <a:miter lim="800000"/>
              <a:headEnd/>
              <a:tailEnd/>
            </a:ln>
            <a:effectLst/>
          </p:spPr>
          <p:txBody>
            <a:bodyPr wrap="none" anchor="ctr"/>
            <a:lstStyle/>
            <a:p>
              <a:pPr algn="ctr">
                <a:defRPr/>
              </a:pPr>
              <a:endParaRPr kumimoji="1" lang="ru-RU" sz="2400">
                <a:latin typeface="굴림" pitchFamily="50" charset="-127"/>
              </a:endParaRPr>
            </a:p>
          </p:txBody>
        </p:sp>
        <p:sp>
          <p:nvSpPr>
            <p:cNvPr id="12" name="Rectangle 10"/>
            <p:cNvSpPr>
              <a:spLocks noChangeArrowheads="1"/>
            </p:cNvSpPr>
            <p:nvPr/>
          </p:nvSpPr>
          <p:spPr bwMode="auto">
            <a:xfrm>
              <a:off x="0" y="672"/>
              <a:ext cx="288" cy="2640"/>
            </a:xfrm>
            <a:prstGeom prst="rect">
              <a:avLst/>
            </a:prstGeom>
            <a:gradFill rotWithShape="0">
              <a:gsLst>
                <a:gs pos="0">
                  <a:srgbClr val="C1AE8F"/>
                </a:gs>
                <a:gs pos="100000">
                  <a:schemeClr val="bg1"/>
                </a:gs>
              </a:gsLst>
              <a:lin ang="5400000" scaled="1"/>
            </a:gradFill>
            <a:ln w="9525">
              <a:solidFill>
                <a:schemeClr val="tx1"/>
              </a:solidFill>
              <a:miter lim="800000"/>
              <a:headEnd/>
              <a:tailEnd/>
            </a:ln>
            <a:effectLst/>
          </p:spPr>
          <p:txBody>
            <a:bodyPr wrap="none" anchor="ctr"/>
            <a:lstStyle/>
            <a:p>
              <a:pPr algn="ctr">
                <a:defRPr/>
              </a:pPr>
              <a:endParaRPr kumimoji="1" lang="ru-RU" sz="2400">
                <a:latin typeface="굴림" pitchFamily="50" charset="-127"/>
              </a:endParaRPr>
            </a:p>
          </p:txBody>
        </p:sp>
        <p:sp>
          <p:nvSpPr>
            <p:cNvPr id="13" name="Rectangle 11"/>
            <p:cNvSpPr>
              <a:spLocks noChangeArrowheads="1"/>
            </p:cNvSpPr>
            <p:nvPr/>
          </p:nvSpPr>
          <p:spPr bwMode="auto">
            <a:xfrm>
              <a:off x="0" y="192"/>
              <a:ext cx="288" cy="480"/>
            </a:xfrm>
            <a:prstGeom prst="rect">
              <a:avLst/>
            </a:prstGeom>
            <a:solidFill>
              <a:schemeClr val="bg1"/>
            </a:solidFill>
            <a:ln w="9525">
              <a:solidFill>
                <a:schemeClr val="tx1"/>
              </a:solidFill>
              <a:miter lim="800000"/>
              <a:headEnd/>
              <a:tailEnd/>
            </a:ln>
            <a:effectLst/>
          </p:spPr>
          <p:txBody>
            <a:bodyPr wrap="none" anchor="ctr"/>
            <a:lstStyle/>
            <a:p>
              <a:pPr algn="ctr">
                <a:defRPr/>
              </a:pPr>
              <a:endParaRPr kumimoji="1" lang="ru-RU" sz="2400">
                <a:latin typeface="굴림" pitchFamily="50" charset="-127"/>
              </a:endParaRPr>
            </a:p>
          </p:txBody>
        </p:sp>
        <p:sp>
          <p:nvSpPr>
            <p:cNvPr id="14" name="Rectangle 12"/>
            <p:cNvSpPr>
              <a:spLocks noChangeArrowheads="1"/>
            </p:cNvSpPr>
            <p:nvPr/>
          </p:nvSpPr>
          <p:spPr bwMode="auto">
            <a:xfrm>
              <a:off x="0" y="0"/>
              <a:ext cx="624" cy="192"/>
            </a:xfrm>
            <a:prstGeom prst="rect">
              <a:avLst/>
            </a:prstGeom>
            <a:solidFill>
              <a:srgbClr val="99CC00"/>
            </a:solidFill>
            <a:ln w="19050">
              <a:solidFill>
                <a:srgbClr val="808080"/>
              </a:solidFill>
              <a:miter lim="800000"/>
              <a:headEnd/>
              <a:tailEnd/>
            </a:ln>
            <a:effectLst/>
          </p:spPr>
          <p:txBody>
            <a:bodyPr wrap="none" anchor="ctr"/>
            <a:lstStyle/>
            <a:p>
              <a:pPr algn="ctr">
                <a:defRPr/>
              </a:pPr>
              <a:endParaRPr kumimoji="1" lang="ru-RU" sz="2400">
                <a:latin typeface="굴림" pitchFamily="50" charset="-127"/>
              </a:endParaRPr>
            </a:p>
          </p:txBody>
        </p:sp>
        <p:sp>
          <p:nvSpPr>
            <p:cNvPr id="15" name="Rectangle 13"/>
            <p:cNvSpPr>
              <a:spLocks noChangeArrowheads="1"/>
            </p:cNvSpPr>
            <p:nvPr/>
          </p:nvSpPr>
          <p:spPr bwMode="auto">
            <a:xfrm>
              <a:off x="624" y="0"/>
              <a:ext cx="2976" cy="192"/>
            </a:xfrm>
            <a:prstGeom prst="rect">
              <a:avLst/>
            </a:prstGeom>
            <a:solidFill>
              <a:schemeClr val="bg1"/>
            </a:solidFill>
            <a:ln w="9525">
              <a:solidFill>
                <a:srgbClr val="808080"/>
              </a:solidFill>
              <a:miter lim="800000"/>
              <a:headEnd/>
              <a:tailEnd/>
            </a:ln>
            <a:effectLst/>
          </p:spPr>
          <p:txBody>
            <a:bodyPr wrap="none" anchor="ctr"/>
            <a:lstStyle/>
            <a:p>
              <a:pPr algn="ctr">
                <a:defRPr/>
              </a:pPr>
              <a:endParaRPr kumimoji="1" lang="ru-RU" sz="2400">
                <a:latin typeface="굴림" pitchFamily="50" charset="-127"/>
              </a:endParaRPr>
            </a:p>
          </p:txBody>
        </p:sp>
        <p:sp>
          <p:nvSpPr>
            <p:cNvPr id="16" name="Line 14"/>
            <p:cNvSpPr>
              <a:spLocks noChangeShapeType="1"/>
            </p:cNvSpPr>
            <p:nvPr/>
          </p:nvSpPr>
          <p:spPr bwMode="auto">
            <a:xfrm flipV="1">
              <a:off x="288" y="192"/>
              <a:ext cx="0" cy="4128"/>
            </a:xfrm>
            <a:prstGeom prst="line">
              <a:avLst/>
            </a:prstGeom>
            <a:noFill/>
            <a:ln w="76200">
              <a:solidFill>
                <a:srgbClr val="808080"/>
              </a:solidFill>
              <a:round/>
              <a:headEnd/>
              <a:tailEnd/>
            </a:ln>
            <a:effectLst/>
          </p:spPr>
          <p:txBody>
            <a:bodyPr wrap="none" anchor="ctr"/>
            <a:lstStyle/>
            <a:p>
              <a:pPr>
                <a:defRPr/>
              </a:pPr>
              <a:endParaRPr lang="en-US"/>
            </a:p>
          </p:txBody>
        </p:sp>
        <p:sp>
          <p:nvSpPr>
            <p:cNvPr id="17" name="Line 15"/>
            <p:cNvSpPr>
              <a:spLocks noChangeShapeType="1"/>
            </p:cNvSpPr>
            <p:nvPr/>
          </p:nvSpPr>
          <p:spPr bwMode="auto">
            <a:xfrm>
              <a:off x="288" y="4224"/>
              <a:ext cx="5472" cy="0"/>
            </a:xfrm>
            <a:prstGeom prst="line">
              <a:avLst/>
            </a:prstGeom>
            <a:noFill/>
            <a:ln w="57150">
              <a:solidFill>
                <a:srgbClr val="808080"/>
              </a:solidFill>
              <a:round/>
              <a:headEnd/>
              <a:tailEnd/>
            </a:ln>
            <a:effectLst/>
          </p:spPr>
          <p:txBody>
            <a:bodyPr wrap="none" anchor="ctr"/>
            <a:lstStyle/>
            <a:p>
              <a:pPr>
                <a:defRPr/>
              </a:pPr>
              <a:endParaRPr lang="en-US"/>
            </a:p>
          </p:txBody>
        </p:sp>
        <p:sp>
          <p:nvSpPr>
            <p:cNvPr id="18" name="Line 16"/>
            <p:cNvSpPr>
              <a:spLocks noChangeShapeType="1"/>
            </p:cNvSpPr>
            <p:nvPr/>
          </p:nvSpPr>
          <p:spPr bwMode="auto">
            <a:xfrm flipV="1">
              <a:off x="5520" y="0"/>
              <a:ext cx="0" cy="4224"/>
            </a:xfrm>
            <a:prstGeom prst="line">
              <a:avLst/>
            </a:prstGeom>
            <a:noFill/>
            <a:ln w="57150">
              <a:solidFill>
                <a:srgbClr val="808080"/>
              </a:solidFill>
              <a:round/>
              <a:headEnd/>
              <a:tailEnd/>
            </a:ln>
            <a:effectLst/>
          </p:spPr>
          <p:txBody>
            <a:bodyPr wrap="none" anchor="ctr"/>
            <a:lstStyle/>
            <a:p>
              <a:pPr>
                <a:defRPr/>
              </a:pPr>
              <a:endParaRPr lang="en-US"/>
            </a:p>
          </p:txBody>
        </p:sp>
        <p:sp>
          <p:nvSpPr>
            <p:cNvPr id="19" name="Line 17"/>
            <p:cNvSpPr>
              <a:spLocks noChangeShapeType="1"/>
            </p:cNvSpPr>
            <p:nvPr/>
          </p:nvSpPr>
          <p:spPr bwMode="auto">
            <a:xfrm>
              <a:off x="0" y="192"/>
              <a:ext cx="5760" cy="0"/>
            </a:xfrm>
            <a:prstGeom prst="line">
              <a:avLst/>
            </a:prstGeom>
            <a:noFill/>
            <a:ln w="38100">
              <a:solidFill>
                <a:srgbClr val="808080"/>
              </a:solidFill>
              <a:round/>
              <a:headEnd/>
              <a:tailEnd/>
            </a:ln>
            <a:effectLst/>
          </p:spPr>
          <p:txBody>
            <a:bodyPr wrap="none" anchor="ctr"/>
            <a:lstStyle/>
            <a:p>
              <a:pPr>
                <a:defRPr/>
              </a:pPr>
              <a:endParaRPr lang="en-US"/>
            </a:p>
          </p:txBody>
        </p:sp>
        <p:sp>
          <p:nvSpPr>
            <p:cNvPr id="20" name="Line 18"/>
            <p:cNvSpPr>
              <a:spLocks noChangeShapeType="1"/>
            </p:cNvSpPr>
            <p:nvPr/>
          </p:nvSpPr>
          <p:spPr bwMode="auto">
            <a:xfrm flipH="1">
              <a:off x="3600" y="288"/>
              <a:ext cx="2160" cy="0"/>
            </a:xfrm>
            <a:prstGeom prst="line">
              <a:avLst/>
            </a:prstGeom>
            <a:noFill/>
            <a:ln w="19050">
              <a:solidFill>
                <a:srgbClr val="808080"/>
              </a:solidFill>
              <a:round/>
              <a:headEnd/>
              <a:tailEnd/>
            </a:ln>
            <a:effectLst/>
          </p:spPr>
          <p:txBody>
            <a:bodyPr wrap="none" anchor="ctr"/>
            <a:lstStyle/>
            <a:p>
              <a:pPr>
                <a:defRPr/>
              </a:pPr>
              <a:endParaRPr lang="en-US"/>
            </a:p>
          </p:txBody>
        </p:sp>
        <p:sp>
          <p:nvSpPr>
            <p:cNvPr id="21" name="Line 19"/>
            <p:cNvSpPr>
              <a:spLocks noChangeShapeType="1"/>
            </p:cNvSpPr>
            <p:nvPr/>
          </p:nvSpPr>
          <p:spPr bwMode="auto">
            <a:xfrm flipV="1">
              <a:off x="3600" y="0"/>
              <a:ext cx="0" cy="288"/>
            </a:xfrm>
            <a:prstGeom prst="line">
              <a:avLst/>
            </a:prstGeom>
            <a:noFill/>
            <a:ln w="19050">
              <a:solidFill>
                <a:srgbClr val="808080"/>
              </a:solidFill>
              <a:round/>
              <a:headEnd/>
              <a:tailEnd/>
            </a:ln>
            <a:effectLst/>
          </p:spPr>
          <p:txBody>
            <a:bodyPr wrap="none" anchor="ctr"/>
            <a:lstStyle/>
            <a:p>
              <a:pPr>
                <a:defRPr/>
              </a:pPr>
              <a:endParaRPr lang="en-US"/>
            </a:p>
          </p:txBody>
        </p:sp>
        <p:sp>
          <p:nvSpPr>
            <p:cNvPr id="22" name="Line 20"/>
            <p:cNvSpPr>
              <a:spLocks noChangeShapeType="1"/>
            </p:cNvSpPr>
            <p:nvPr/>
          </p:nvSpPr>
          <p:spPr bwMode="auto">
            <a:xfrm>
              <a:off x="5520" y="1248"/>
              <a:ext cx="240" cy="0"/>
            </a:xfrm>
            <a:prstGeom prst="line">
              <a:avLst/>
            </a:prstGeom>
            <a:noFill/>
            <a:ln w="28575">
              <a:solidFill>
                <a:schemeClr val="tx1"/>
              </a:solidFill>
              <a:round/>
              <a:headEnd/>
              <a:tailEnd/>
            </a:ln>
            <a:effectLst/>
          </p:spPr>
          <p:txBody>
            <a:bodyPr wrap="none" anchor="ctr"/>
            <a:lstStyle/>
            <a:p>
              <a:pPr>
                <a:defRPr/>
              </a:pPr>
              <a:endParaRPr lang="en-US"/>
            </a:p>
          </p:txBody>
        </p:sp>
        <p:sp>
          <p:nvSpPr>
            <p:cNvPr id="23" name="Line 21"/>
            <p:cNvSpPr>
              <a:spLocks noChangeShapeType="1"/>
            </p:cNvSpPr>
            <p:nvPr/>
          </p:nvSpPr>
          <p:spPr bwMode="auto">
            <a:xfrm>
              <a:off x="624" y="0"/>
              <a:ext cx="0" cy="672"/>
            </a:xfrm>
            <a:prstGeom prst="line">
              <a:avLst/>
            </a:prstGeom>
            <a:noFill/>
            <a:ln w="19050">
              <a:solidFill>
                <a:srgbClr val="808080"/>
              </a:solidFill>
              <a:round/>
              <a:headEnd/>
              <a:tailEnd/>
            </a:ln>
            <a:effectLst/>
          </p:spPr>
          <p:txBody>
            <a:bodyPr wrap="none" anchor="ctr"/>
            <a:lstStyle/>
            <a:p>
              <a:pPr>
                <a:defRPr/>
              </a:pPr>
              <a:endParaRPr lang="en-US"/>
            </a:p>
          </p:txBody>
        </p:sp>
        <p:sp>
          <p:nvSpPr>
            <p:cNvPr id="24" name="Line 22"/>
            <p:cNvSpPr>
              <a:spLocks noChangeShapeType="1"/>
            </p:cNvSpPr>
            <p:nvPr/>
          </p:nvSpPr>
          <p:spPr bwMode="auto">
            <a:xfrm flipH="1">
              <a:off x="0" y="672"/>
              <a:ext cx="624" cy="0"/>
            </a:xfrm>
            <a:prstGeom prst="line">
              <a:avLst/>
            </a:prstGeom>
            <a:noFill/>
            <a:ln w="28575">
              <a:solidFill>
                <a:srgbClr val="808080"/>
              </a:solidFill>
              <a:round/>
              <a:headEnd/>
              <a:tailEnd/>
            </a:ln>
            <a:effectLst/>
          </p:spPr>
          <p:txBody>
            <a:bodyPr wrap="none" anchor="ctr"/>
            <a:lstStyle/>
            <a:p>
              <a:pPr>
                <a:defRPr/>
              </a:pPr>
              <a:endParaRPr lang="en-US"/>
            </a:p>
          </p:txBody>
        </p:sp>
        <p:sp>
          <p:nvSpPr>
            <p:cNvPr id="25" name="Line 23"/>
            <p:cNvSpPr>
              <a:spLocks noChangeShapeType="1"/>
            </p:cNvSpPr>
            <p:nvPr/>
          </p:nvSpPr>
          <p:spPr bwMode="auto">
            <a:xfrm flipV="1">
              <a:off x="1680" y="3936"/>
              <a:ext cx="0" cy="384"/>
            </a:xfrm>
            <a:prstGeom prst="line">
              <a:avLst/>
            </a:prstGeom>
            <a:noFill/>
            <a:ln w="19050">
              <a:solidFill>
                <a:srgbClr val="808080"/>
              </a:solidFill>
              <a:round/>
              <a:headEnd/>
              <a:tailEnd/>
            </a:ln>
            <a:effectLst/>
          </p:spPr>
          <p:txBody>
            <a:bodyPr wrap="none" anchor="ctr"/>
            <a:lstStyle/>
            <a:p>
              <a:pPr>
                <a:defRPr/>
              </a:pPr>
              <a:endParaRPr lang="en-US"/>
            </a:p>
          </p:txBody>
        </p:sp>
        <p:sp>
          <p:nvSpPr>
            <p:cNvPr id="26" name="Line 24"/>
            <p:cNvSpPr>
              <a:spLocks noChangeShapeType="1"/>
            </p:cNvSpPr>
            <p:nvPr/>
          </p:nvSpPr>
          <p:spPr bwMode="auto">
            <a:xfrm>
              <a:off x="1680" y="3936"/>
              <a:ext cx="4080" cy="0"/>
            </a:xfrm>
            <a:prstGeom prst="line">
              <a:avLst/>
            </a:prstGeom>
            <a:noFill/>
            <a:ln w="19050">
              <a:solidFill>
                <a:srgbClr val="808080"/>
              </a:solidFill>
              <a:round/>
              <a:headEnd/>
              <a:tailEnd/>
            </a:ln>
            <a:effectLst/>
          </p:spPr>
          <p:txBody>
            <a:bodyPr wrap="none" anchor="ctr"/>
            <a:lstStyle/>
            <a:p>
              <a:pPr>
                <a:defRPr/>
              </a:pPr>
              <a:endParaRPr lang="en-US"/>
            </a:p>
          </p:txBody>
        </p:sp>
        <p:sp>
          <p:nvSpPr>
            <p:cNvPr id="27" name="Line 25"/>
            <p:cNvSpPr>
              <a:spLocks noChangeShapeType="1"/>
            </p:cNvSpPr>
            <p:nvPr/>
          </p:nvSpPr>
          <p:spPr bwMode="auto">
            <a:xfrm flipH="1">
              <a:off x="0" y="3312"/>
              <a:ext cx="288" cy="0"/>
            </a:xfrm>
            <a:prstGeom prst="line">
              <a:avLst/>
            </a:prstGeom>
            <a:noFill/>
            <a:ln w="28575">
              <a:solidFill>
                <a:srgbClr val="808080"/>
              </a:solidFill>
              <a:round/>
              <a:headEnd/>
              <a:tailEnd/>
            </a:ln>
            <a:effectLst/>
          </p:spPr>
          <p:txBody>
            <a:bodyPr wrap="none" anchor="ctr"/>
            <a:lstStyle/>
            <a:p>
              <a:pPr>
                <a:defRPr/>
              </a:pPr>
              <a:endParaRPr lang="en-US"/>
            </a:p>
          </p:txBody>
        </p:sp>
        <p:sp>
          <p:nvSpPr>
            <p:cNvPr id="28" name="Line 26"/>
            <p:cNvSpPr>
              <a:spLocks noChangeShapeType="1"/>
            </p:cNvSpPr>
            <p:nvPr/>
          </p:nvSpPr>
          <p:spPr bwMode="auto">
            <a:xfrm flipH="1">
              <a:off x="0" y="3408"/>
              <a:ext cx="288" cy="0"/>
            </a:xfrm>
            <a:prstGeom prst="line">
              <a:avLst/>
            </a:prstGeom>
            <a:noFill/>
            <a:ln w="28575">
              <a:solidFill>
                <a:srgbClr val="808080"/>
              </a:solidFill>
              <a:round/>
              <a:headEnd/>
              <a:tailEnd/>
            </a:ln>
            <a:effectLst/>
          </p:spPr>
          <p:txBody>
            <a:bodyPr wrap="none" anchor="ctr"/>
            <a:lstStyle/>
            <a:p>
              <a:pPr>
                <a:defRPr/>
              </a:pPr>
              <a:endParaRPr lang="en-US"/>
            </a:p>
          </p:txBody>
        </p:sp>
      </p:grpSp>
      <p:sp>
        <p:nvSpPr>
          <p:cNvPr id="3099" name="Rectangle 27"/>
          <p:cNvSpPr>
            <a:spLocks noGrp="1" noChangeArrowheads="1"/>
          </p:cNvSpPr>
          <p:nvPr>
            <p:ph type="ctrTitle"/>
          </p:nvPr>
        </p:nvSpPr>
        <p:spPr>
          <a:xfrm>
            <a:off x="685800" y="2130425"/>
            <a:ext cx="7772400" cy="1470025"/>
          </a:xfrm>
        </p:spPr>
        <p:txBody>
          <a:bodyPr/>
          <a:lstStyle>
            <a:lvl1pPr>
              <a:defRPr/>
            </a:lvl1pPr>
          </a:lstStyle>
          <a:p>
            <a:r>
              <a:rPr lang="ru-RU" smtClean="0"/>
              <a:t>Образец заголовка</a:t>
            </a:r>
            <a:endParaRPr lang="ru-RU"/>
          </a:p>
        </p:txBody>
      </p:sp>
      <p:sp>
        <p:nvSpPr>
          <p:cNvPr id="3100" name="Rectangle 28"/>
          <p:cNvSpPr>
            <a:spLocks noGrp="1" noChangeArrowheads="1"/>
          </p:cNvSpPr>
          <p:nvPr>
            <p:ph type="subTitle" idx="1"/>
          </p:nvPr>
        </p:nvSpPr>
        <p:spPr>
          <a:xfrm>
            <a:off x="1371600" y="3886200"/>
            <a:ext cx="6400800" cy="1752600"/>
          </a:xfrm>
        </p:spPr>
        <p:txBody>
          <a:bodyPr/>
          <a:lstStyle>
            <a:lvl1pPr marL="0" indent="0" algn="ctr">
              <a:buFont typeface="Century Gothic" pitchFamily="34" charset="0"/>
              <a:buNone/>
              <a:defRPr sz="2800"/>
            </a:lvl1pPr>
          </a:lstStyle>
          <a:p>
            <a:r>
              <a:rPr lang="ru-RU" smtClean="0"/>
              <a:t>Образец подзаголовка</a:t>
            </a:r>
            <a:endParaRPr lang="ru-RU"/>
          </a:p>
        </p:txBody>
      </p:sp>
      <p:sp>
        <p:nvSpPr>
          <p:cNvPr id="29" name="Rectangle 32"/>
          <p:cNvSpPr>
            <a:spLocks noGrp="1" noChangeArrowheads="1"/>
          </p:cNvSpPr>
          <p:nvPr>
            <p:ph type="dt" sz="half" idx="10"/>
          </p:nvPr>
        </p:nvSpPr>
        <p:spPr/>
        <p:txBody>
          <a:bodyPr/>
          <a:lstStyle>
            <a:lvl1pPr>
              <a:defRPr smtClean="0"/>
            </a:lvl1pPr>
          </a:lstStyle>
          <a:p>
            <a:fld id="{23B30655-B3A4-4027-AB09-88E244EF3BEF}" type="datetimeFigureOut">
              <a:rPr lang="ru-RU" smtClean="0"/>
              <a:pPr/>
              <a:t>09.03.2016</a:t>
            </a:fld>
            <a:endParaRPr lang="ru-RU"/>
          </a:p>
        </p:txBody>
      </p:sp>
      <p:sp>
        <p:nvSpPr>
          <p:cNvPr id="30" name="Rectangle 33"/>
          <p:cNvSpPr>
            <a:spLocks noGrp="1" noChangeArrowheads="1"/>
          </p:cNvSpPr>
          <p:nvPr>
            <p:ph type="ftr" sz="quarter" idx="11"/>
          </p:nvPr>
        </p:nvSpPr>
        <p:spPr/>
        <p:txBody>
          <a:bodyPr/>
          <a:lstStyle>
            <a:lvl1pPr>
              <a:defRPr smtClean="0"/>
            </a:lvl1pPr>
          </a:lstStyle>
          <a:p>
            <a:endParaRPr lang="ru-RU"/>
          </a:p>
        </p:txBody>
      </p:sp>
      <p:sp>
        <p:nvSpPr>
          <p:cNvPr id="31" name="Rectangle 34"/>
          <p:cNvSpPr>
            <a:spLocks noGrp="1" noChangeArrowheads="1"/>
          </p:cNvSpPr>
          <p:nvPr>
            <p:ph type="sldNum" sz="quarter" idx="12"/>
          </p:nvPr>
        </p:nvSpPr>
        <p:spPr>
          <a:xfrm>
            <a:off x="6553200" y="6264275"/>
            <a:ext cx="2133600" cy="384175"/>
          </a:xfrm>
        </p:spPr>
        <p:txBody>
          <a:bodyPr/>
          <a:lstStyle>
            <a:lvl1pPr>
              <a:defRPr smtClean="0"/>
            </a:lvl1pPr>
          </a:lstStyle>
          <a:p>
            <a:fld id="{EC1389EC-E830-4396-ABF7-BA1BC67106C4}"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Rectangle 4"/>
          <p:cNvSpPr>
            <a:spLocks noGrp="1" noChangeArrowheads="1"/>
          </p:cNvSpPr>
          <p:nvPr>
            <p:ph type="dt" sz="half" idx="10"/>
          </p:nvPr>
        </p:nvSpPr>
        <p:spPr>
          <a:ln/>
        </p:spPr>
        <p:txBody>
          <a:bodyPr/>
          <a:lstStyle>
            <a:lvl1pPr>
              <a:defRPr/>
            </a:lvl1pPr>
          </a:lstStyle>
          <a:p>
            <a:fld id="{23B30655-B3A4-4027-AB09-88E244EF3BEF}" type="datetimeFigureOut">
              <a:rPr lang="ru-RU" smtClean="0"/>
              <a:pPr/>
              <a:t>09.03.2016</a:t>
            </a:fld>
            <a:endParaRPr lang="ru-RU"/>
          </a:p>
        </p:txBody>
      </p:sp>
      <p:sp>
        <p:nvSpPr>
          <p:cNvPr id="5" name="Rectangle 5"/>
          <p:cNvSpPr>
            <a:spLocks noGrp="1" noChangeArrowheads="1"/>
          </p:cNvSpPr>
          <p:nvPr>
            <p:ph type="ftr" sz="quarter" idx="11"/>
          </p:nvPr>
        </p:nvSpPr>
        <p:spPr>
          <a:ln/>
        </p:spPr>
        <p:txBody>
          <a:bodyPr/>
          <a:lstStyle>
            <a:lvl1pPr>
              <a:defRPr/>
            </a:lvl1pPr>
          </a:lstStyle>
          <a:p>
            <a:endParaRPr lang="ru-RU"/>
          </a:p>
        </p:txBody>
      </p:sp>
      <p:sp>
        <p:nvSpPr>
          <p:cNvPr id="6" name="Rectangle 6"/>
          <p:cNvSpPr>
            <a:spLocks noGrp="1" noChangeArrowheads="1"/>
          </p:cNvSpPr>
          <p:nvPr>
            <p:ph type="sldNum" sz="quarter" idx="12"/>
          </p:nvPr>
        </p:nvSpPr>
        <p:spPr>
          <a:ln/>
        </p:spPr>
        <p:txBody>
          <a:bodyPr/>
          <a:lstStyle>
            <a:lvl1pPr>
              <a:defRPr/>
            </a:lvl1pPr>
          </a:lstStyle>
          <a:p>
            <a:fld id="{EC1389EC-E830-4396-ABF7-BA1BC67106C4}"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Rectangle 4"/>
          <p:cNvSpPr>
            <a:spLocks noGrp="1" noChangeArrowheads="1"/>
          </p:cNvSpPr>
          <p:nvPr>
            <p:ph type="dt" sz="half" idx="10"/>
          </p:nvPr>
        </p:nvSpPr>
        <p:spPr>
          <a:ln/>
        </p:spPr>
        <p:txBody>
          <a:bodyPr/>
          <a:lstStyle>
            <a:lvl1pPr>
              <a:defRPr/>
            </a:lvl1pPr>
          </a:lstStyle>
          <a:p>
            <a:fld id="{23B30655-B3A4-4027-AB09-88E244EF3BEF}" type="datetimeFigureOut">
              <a:rPr lang="ru-RU" smtClean="0"/>
              <a:pPr/>
              <a:t>09.03.2016</a:t>
            </a:fld>
            <a:endParaRPr lang="ru-RU"/>
          </a:p>
        </p:txBody>
      </p:sp>
      <p:sp>
        <p:nvSpPr>
          <p:cNvPr id="5" name="Rectangle 5"/>
          <p:cNvSpPr>
            <a:spLocks noGrp="1" noChangeArrowheads="1"/>
          </p:cNvSpPr>
          <p:nvPr>
            <p:ph type="ftr" sz="quarter" idx="11"/>
          </p:nvPr>
        </p:nvSpPr>
        <p:spPr>
          <a:ln/>
        </p:spPr>
        <p:txBody>
          <a:bodyPr/>
          <a:lstStyle>
            <a:lvl1pPr>
              <a:defRPr/>
            </a:lvl1pPr>
          </a:lstStyle>
          <a:p>
            <a:endParaRPr lang="ru-RU"/>
          </a:p>
        </p:txBody>
      </p:sp>
      <p:sp>
        <p:nvSpPr>
          <p:cNvPr id="6" name="Rectangle 6"/>
          <p:cNvSpPr>
            <a:spLocks noGrp="1" noChangeArrowheads="1"/>
          </p:cNvSpPr>
          <p:nvPr>
            <p:ph type="sldNum" sz="quarter" idx="12"/>
          </p:nvPr>
        </p:nvSpPr>
        <p:spPr>
          <a:ln/>
        </p:spPr>
        <p:txBody>
          <a:bodyPr/>
          <a:lstStyle>
            <a:lvl1pPr>
              <a:defRPr/>
            </a:lvl1pPr>
          </a:lstStyle>
          <a:p>
            <a:fld id="{EC1389EC-E830-4396-ABF7-BA1BC67106C4}"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Rectangle 4"/>
          <p:cNvSpPr>
            <a:spLocks noGrp="1" noChangeArrowheads="1"/>
          </p:cNvSpPr>
          <p:nvPr>
            <p:ph type="dt" sz="half" idx="10"/>
          </p:nvPr>
        </p:nvSpPr>
        <p:spPr>
          <a:ln/>
        </p:spPr>
        <p:txBody>
          <a:bodyPr/>
          <a:lstStyle>
            <a:lvl1pPr>
              <a:defRPr/>
            </a:lvl1pPr>
          </a:lstStyle>
          <a:p>
            <a:fld id="{23B30655-B3A4-4027-AB09-88E244EF3BEF}" type="datetimeFigureOut">
              <a:rPr lang="ru-RU" smtClean="0"/>
              <a:pPr/>
              <a:t>09.03.2016</a:t>
            </a:fld>
            <a:endParaRPr lang="ru-RU"/>
          </a:p>
        </p:txBody>
      </p:sp>
      <p:sp>
        <p:nvSpPr>
          <p:cNvPr id="5" name="Rectangle 5"/>
          <p:cNvSpPr>
            <a:spLocks noGrp="1" noChangeArrowheads="1"/>
          </p:cNvSpPr>
          <p:nvPr>
            <p:ph type="ftr" sz="quarter" idx="11"/>
          </p:nvPr>
        </p:nvSpPr>
        <p:spPr>
          <a:ln/>
        </p:spPr>
        <p:txBody>
          <a:bodyPr/>
          <a:lstStyle>
            <a:lvl1pPr>
              <a:defRPr/>
            </a:lvl1pPr>
          </a:lstStyle>
          <a:p>
            <a:endParaRPr lang="ru-RU"/>
          </a:p>
        </p:txBody>
      </p:sp>
      <p:sp>
        <p:nvSpPr>
          <p:cNvPr id="6" name="Rectangle 6"/>
          <p:cNvSpPr>
            <a:spLocks noGrp="1" noChangeArrowheads="1"/>
          </p:cNvSpPr>
          <p:nvPr>
            <p:ph type="sldNum" sz="quarter" idx="12"/>
          </p:nvPr>
        </p:nvSpPr>
        <p:spPr>
          <a:ln/>
        </p:spPr>
        <p:txBody>
          <a:bodyPr/>
          <a:lstStyle>
            <a:lvl1pPr>
              <a:defRPr/>
            </a:lvl1pPr>
          </a:lstStyle>
          <a:p>
            <a:fld id="{EC1389EC-E830-4396-ABF7-BA1BC67106C4}"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fld id="{23B30655-B3A4-4027-AB09-88E244EF3BEF}" type="datetimeFigureOut">
              <a:rPr lang="ru-RU" smtClean="0"/>
              <a:pPr/>
              <a:t>09.03.2016</a:t>
            </a:fld>
            <a:endParaRPr lang="ru-RU"/>
          </a:p>
        </p:txBody>
      </p:sp>
      <p:sp>
        <p:nvSpPr>
          <p:cNvPr id="5" name="Rectangle 5"/>
          <p:cNvSpPr>
            <a:spLocks noGrp="1" noChangeArrowheads="1"/>
          </p:cNvSpPr>
          <p:nvPr>
            <p:ph type="ftr" sz="quarter" idx="11"/>
          </p:nvPr>
        </p:nvSpPr>
        <p:spPr>
          <a:ln/>
        </p:spPr>
        <p:txBody>
          <a:bodyPr/>
          <a:lstStyle>
            <a:lvl1pPr>
              <a:defRPr/>
            </a:lvl1pPr>
          </a:lstStyle>
          <a:p>
            <a:endParaRPr lang="ru-RU"/>
          </a:p>
        </p:txBody>
      </p:sp>
      <p:sp>
        <p:nvSpPr>
          <p:cNvPr id="6" name="Rectangle 6"/>
          <p:cNvSpPr>
            <a:spLocks noGrp="1" noChangeArrowheads="1"/>
          </p:cNvSpPr>
          <p:nvPr>
            <p:ph type="sldNum" sz="quarter" idx="12"/>
          </p:nvPr>
        </p:nvSpPr>
        <p:spPr>
          <a:ln/>
        </p:spPr>
        <p:txBody>
          <a:bodyPr/>
          <a:lstStyle>
            <a:lvl1pPr>
              <a:defRPr/>
            </a:lvl1pPr>
          </a:lstStyle>
          <a:p>
            <a:fld id="{EC1389EC-E830-4396-ABF7-BA1BC67106C4}"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Rectangle 4"/>
          <p:cNvSpPr>
            <a:spLocks noGrp="1" noChangeArrowheads="1"/>
          </p:cNvSpPr>
          <p:nvPr>
            <p:ph type="dt" sz="half" idx="10"/>
          </p:nvPr>
        </p:nvSpPr>
        <p:spPr>
          <a:ln/>
        </p:spPr>
        <p:txBody>
          <a:bodyPr/>
          <a:lstStyle>
            <a:lvl1pPr>
              <a:defRPr/>
            </a:lvl1pPr>
          </a:lstStyle>
          <a:p>
            <a:fld id="{23B30655-B3A4-4027-AB09-88E244EF3BEF}" type="datetimeFigureOut">
              <a:rPr lang="ru-RU" smtClean="0"/>
              <a:pPr/>
              <a:t>09.03.2016</a:t>
            </a:fld>
            <a:endParaRPr lang="ru-RU"/>
          </a:p>
        </p:txBody>
      </p:sp>
      <p:sp>
        <p:nvSpPr>
          <p:cNvPr id="6" name="Rectangle 5"/>
          <p:cNvSpPr>
            <a:spLocks noGrp="1" noChangeArrowheads="1"/>
          </p:cNvSpPr>
          <p:nvPr>
            <p:ph type="ftr" sz="quarter" idx="11"/>
          </p:nvPr>
        </p:nvSpPr>
        <p:spPr>
          <a:ln/>
        </p:spPr>
        <p:txBody>
          <a:bodyPr/>
          <a:lstStyle>
            <a:lvl1pPr>
              <a:defRPr/>
            </a:lvl1pPr>
          </a:lstStyle>
          <a:p>
            <a:endParaRPr lang="ru-RU"/>
          </a:p>
        </p:txBody>
      </p:sp>
      <p:sp>
        <p:nvSpPr>
          <p:cNvPr id="7" name="Rectangle 6"/>
          <p:cNvSpPr>
            <a:spLocks noGrp="1" noChangeArrowheads="1"/>
          </p:cNvSpPr>
          <p:nvPr>
            <p:ph type="sldNum" sz="quarter" idx="12"/>
          </p:nvPr>
        </p:nvSpPr>
        <p:spPr>
          <a:ln/>
        </p:spPr>
        <p:txBody>
          <a:bodyPr/>
          <a:lstStyle>
            <a:lvl1pPr>
              <a:defRPr/>
            </a:lvl1pPr>
          </a:lstStyle>
          <a:p>
            <a:fld id="{EC1389EC-E830-4396-ABF7-BA1BC67106C4}"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Rectangle 4"/>
          <p:cNvSpPr>
            <a:spLocks noGrp="1" noChangeArrowheads="1"/>
          </p:cNvSpPr>
          <p:nvPr>
            <p:ph type="dt" sz="half" idx="10"/>
          </p:nvPr>
        </p:nvSpPr>
        <p:spPr>
          <a:ln/>
        </p:spPr>
        <p:txBody>
          <a:bodyPr/>
          <a:lstStyle>
            <a:lvl1pPr>
              <a:defRPr/>
            </a:lvl1pPr>
          </a:lstStyle>
          <a:p>
            <a:fld id="{23B30655-B3A4-4027-AB09-88E244EF3BEF}" type="datetimeFigureOut">
              <a:rPr lang="ru-RU" smtClean="0"/>
              <a:pPr/>
              <a:t>09.03.2016</a:t>
            </a:fld>
            <a:endParaRPr lang="ru-RU"/>
          </a:p>
        </p:txBody>
      </p:sp>
      <p:sp>
        <p:nvSpPr>
          <p:cNvPr id="8" name="Rectangle 5"/>
          <p:cNvSpPr>
            <a:spLocks noGrp="1" noChangeArrowheads="1"/>
          </p:cNvSpPr>
          <p:nvPr>
            <p:ph type="ftr" sz="quarter" idx="11"/>
          </p:nvPr>
        </p:nvSpPr>
        <p:spPr>
          <a:ln/>
        </p:spPr>
        <p:txBody>
          <a:bodyPr/>
          <a:lstStyle>
            <a:lvl1pPr>
              <a:defRPr/>
            </a:lvl1pPr>
          </a:lstStyle>
          <a:p>
            <a:endParaRPr lang="ru-RU"/>
          </a:p>
        </p:txBody>
      </p:sp>
      <p:sp>
        <p:nvSpPr>
          <p:cNvPr id="9" name="Rectangle 6"/>
          <p:cNvSpPr>
            <a:spLocks noGrp="1" noChangeArrowheads="1"/>
          </p:cNvSpPr>
          <p:nvPr>
            <p:ph type="sldNum" sz="quarter" idx="12"/>
          </p:nvPr>
        </p:nvSpPr>
        <p:spPr>
          <a:ln/>
        </p:spPr>
        <p:txBody>
          <a:bodyPr/>
          <a:lstStyle>
            <a:lvl1pPr>
              <a:defRPr/>
            </a:lvl1pPr>
          </a:lstStyle>
          <a:p>
            <a:fld id="{EC1389EC-E830-4396-ABF7-BA1BC67106C4}"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Rectangle 4"/>
          <p:cNvSpPr>
            <a:spLocks noGrp="1" noChangeArrowheads="1"/>
          </p:cNvSpPr>
          <p:nvPr>
            <p:ph type="dt" sz="half" idx="10"/>
          </p:nvPr>
        </p:nvSpPr>
        <p:spPr>
          <a:ln/>
        </p:spPr>
        <p:txBody>
          <a:bodyPr/>
          <a:lstStyle>
            <a:lvl1pPr>
              <a:defRPr/>
            </a:lvl1pPr>
          </a:lstStyle>
          <a:p>
            <a:fld id="{23B30655-B3A4-4027-AB09-88E244EF3BEF}" type="datetimeFigureOut">
              <a:rPr lang="ru-RU" smtClean="0"/>
              <a:pPr/>
              <a:t>09.03.2016</a:t>
            </a:fld>
            <a:endParaRPr lang="ru-RU"/>
          </a:p>
        </p:txBody>
      </p:sp>
      <p:sp>
        <p:nvSpPr>
          <p:cNvPr id="4" name="Rectangle 5"/>
          <p:cNvSpPr>
            <a:spLocks noGrp="1" noChangeArrowheads="1"/>
          </p:cNvSpPr>
          <p:nvPr>
            <p:ph type="ftr" sz="quarter" idx="11"/>
          </p:nvPr>
        </p:nvSpPr>
        <p:spPr>
          <a:ln/>
        </p:spPr>
        <p:txBody>
          <a:bodyPr/>
          <a:lstStyle>
            <a:lvl1pPr>
              <a:defRPr/>
            </a:lvl1pPr>
          </a:lstStyle>
          <a:p>
            <a:endParaRPr lang="ru-RU"/>
          </a:p>
        </p:txBody>
      </p:sp>
      <p:sp>
        <p:nvSpPr>
          <p:cNvPr id="5" name="Rectangle 6"/>
          <p:cNvSpPr>
            <a:spLocks noGrp="1" noChangeArrowheads="1"/>
          </p:cNvSpPr>
          <p:nvPr>
            <p:ph type="sldNum" sz="quarter" idx="12"/>
          </p:nvPr>
        </p:nvSpPr>
        <p:spPr>
          <a:ln/>
        </p:spPr>
        <p:txBody>
          <a:bodyPr/>
          <a:lstStyle>
            <a:lvl1pPr>
              <a:defRPr/>
            </a:lvl1pPr>
          </a:lstStyle>
          <a:p>
            <a:fld id="{EC1389EC-E830-4396-ABF7-BA1BC67106C4}"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23B30655-B3A4-4027-AB09-88E244EF3BEF}" type="datetimeFigureOut">
              <a:rPr lang="ru-RU" smtClean="0"/>
              <a:pPr/>
              <a:t>09.03.2016</a:t>
            </a:fld>
            <a:endParaRPr lang="ru-RU"/>
          </a:p>
        </p:txBody>
      </p:sp>
      <p:sp>
        <p:nvSpPr>
          <p:cNvPr id="3" name="Rectangle 5"/>
          <p:cNvSpPr>
            <a:spLocks noGrp="1" noChangeArrowheads="1"/>
          </p:cNvSpPr>
          <p:nvPr>
            <p:ph type="ftr" sz="quarter" idx="11"/>
          </p:nvPr>
        </p:nvSpPr>
        <p:spPr>
          <a:ln/>
        </p:spPr>
        <p:txBody>
          <a:bodyPr/>
          <a:lstStyle>
            <a:lvl1pPr>
              <a:defRPr/>
            </a:lvl1pPr>
          </a:lstStyle>
          <a:p>
            <a:endParaRPr lang="ru-RU"/>
          </a:p>
        </p:txBody>
      </p:sp>
      <p:sp>
        <p:nvSpPr>
          <p:cNvPr id="4" name="Rectangle 6"/>
          <p:cNvSpPr>
            <a:spLocks noGrp="1" noChangeArrowheads="1"/>
          </p:cNvSpPr>
          <p:nvPr>
            <p:ph type="sldNum" sz="quarter" idx="12"/>
          </p:nvPr>
        </p:nvSpPr>
        <p:spPr>
          <a:ln/>
        </p:spPr>
        <p:txBody>
          <a:bodyPr/>
          <a:lstStyle>
            <a:lvl1pPr>
              <a:defRPr/>
            </a:lvl1pPr>
          </a:lstStyle>
          <a:p>
            <a:fld id="{EC1389EC-E830-4396-ABF7-BA1BC67106C4}"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fld id="{23B30655-B3A4-4027-AB09-88E244EF3BEF}" type="datetimeFigureOut">
              <a:rPr lang="ru-RU" smtClean="0"/>
              <a:pPr/>
              <a:t>09.03.2016</a:t>
            </a:fld>
            <a:endParaRPr lang="ru-RU"/>
          </a:p>
        </p:txBody>
      </p:sp>
      <p:sp>
        <p:nvSpPr>
          <p:cNvPr id="6" name="Rectangle 5"/>
          <p:cNvSpPr>
            <a:spLocks noGrp="1" noChangeArrowheads="1"/>
          </p:cNvSpPr>
          <p:nvPr>
            <p:ph type="ftr" sz="quarter" idx="11"/>
          </p:nvPr>
        </p:nvSpPr>
        <p:spPr>
          <a:ln/>
        </p:spPr>
        <p:txBody>
          <a:bodyPr/>
          <a:lstStyle>
            <a:lvl1pPr>
              <a:defRPr/>
            </a:lvl1pPr>
          </a:lstStyle>
          <a:p>
            <a:endParaRPr lang="ru-RU"/>
          </a:p>
        </p:txBody>
      </p:sp>
      <p:sp>
        <p:nvSpPr>
          <p:cNvPr id="7" name="Rectangle 6"/>
          <p:cNvSpPr>
            <a:spLocks noGrp="1" noChangeArrowheads="1"/>
          </p:cNvSpPr>
          <p:nvPr>
            <p:ph type="sldNum" sz="quarter" idx="12"/>
          </p:nvPr>
        </p:nvSpPr>
        <p:spPr>
          <a:ln/>
        </p:spPr>
        <p:txBody>
          <a:bodyPr/>
          <a:lstStyle>
            <a:lvl1pPr>
              <a:defRPr/>
            </a:lvl1pPr>
          </a:lstStyle>
          <a:p>
            <a:fld id="{EC1389EC-E830-4396-ABF7-BA1BC67106C4}"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fld id="{23B30655-B3A4-4027-AB09-88E244EF3BEF}" type="datetimeFigureOut">
              <a:rPr lang="ru-RU" smtClean="0"/>
              <a:pPr/>
              <a:t>09.03.2016</a:t>
            </a:fld>
            <a:endParaRPr lang="ru-RU"/>
          </a:p>
        </p:txBody>
      </p:sp>
      <p:sp>
        <p:nvSpPr>
          <p:cNvPr id="6" name="Rectangle 5"/>
          <p:cNvSpPr>
            <a:spLocks noGrp="1" noChangeArrowheads="1"/>
          </p:cNvSpPr>
          <p:nvPr>
            <p:ph type="ftr" sz="quarter" idx="11"/>
          </p:nvPr>
        </p:nvSpPr>
        <p:spPr>
          <a:ln/>
        </p:spPr>
        <p:txBody>
          <a:bodyPr/>
          <a:lstStyle>
            <a:lvl1pPr>
              <a:defRPr/>
            </a:lvl1pPr>
          </a:lstStyle>
          <a:p>
            <a:endParaRPr lang="ru-RU"/>
          </a:p>
        </p:txBody>
      </p:sp>
      <p:sp>
        <p:nvSpPr>
          <p:cNvPr id="7" name="Rectangle 6"/>
          <p:cNvSpPr>
            <a:spLocks noGrp="1" noChangeArrowheads="1"/>
          </p:cNvSpPr>
          <p:nvPr>
            <p:ph type="sldNum" sz="quarter" idx="12"/>
          </p:nvPr>
        </p:nvSpPr>
        <p:spPr>
          <a:ln/>
        </p:spPr>
        <p:txBody>
          <a:bodyPr/>
          <a:lstStyle>
            <a:lvl1pPr>
              <a:defRPr/>
            </a:lvl1pPr>
          </a:lstStyle>
          <a:p>
            <a:fld id="{EC1389EC-E830-4396-ABF7-BA1BC67106C4}"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0F2A0"/>
        </a:solidFill>
        <a:effectLst/>
      </p:bgPr>
    </p:bg>
    <p:spTree>
      <p:nvGrpSpPr>
        <p:cNvPr id="1" name=""/>
        <p:cNvGrpSpPr/>
        <p:nvPr/>
      </p:nvGrpSpPr>
      <p:grpSpPr>
        <a:xfrm>
          <a:off x="0" y="0"/>
          <a:ext cx="0" cy="0"/>
          <a:chOff x="0" y="0"/>
          <a:chExt cx="0" cy="0"/>
        </a:xfrm>
      </p:grpSpPr>
      <p:grpSp>
        <p:nvGrpSpPr>
          <p:cNvPr id="3" name="Group 7"/>
          <p:cNvGrpSpPr>
            <a:grpSpLocks/>
          </p:cNvGrpSpPr>
          <p:nvPr/>
        </p:nvGrpSpPr>
        <p:grpSpPr bwMode="auto">
          <a:xfrm>
            <a:off x="0" y="0"/>
            <a:ext cx="9144000" cy="6858000"/>
            <a:chOff x="0" y="0"/>
            <a:chExt cx="5760" cy="4320"/>
          </a:xfrm>
        </p:grpSpPr>
        <p:sp>
          <p:nvSpPr>
            <p:cNvPr id="1032" name="Rectangle 8"/>
            <p:cNvSpPr>
              <a:spLocks noChangeArrowheads="1"/>
            </p:cNvSpPr>
            <p:nvPr/>
          </p:nvSpPr>
          <p:spPr bwMode="auto">
            <a:xfrm>
              <a:off x="1968" y="4224"/>
              <a:ext cx="3792" cy="96"/>
            </a:xfrm>
            <a:prstGeom prst="rect">
              <a:avLst/>
            </a:prstGeom>
            <a:gradFill rotWithShape="0">
              <a:gsLst>
                <a:gs pos="0">
                  <a:srgbClr val="EBD7FF"/>
                </a:gs>
                <a:gs pos="100000">
                  <a:srgbClr val="0099FF"/>
                </a:gs>
              </a:gsLst>
              <a:lin ang="0" scaled="1"/>
            </a:gradFill>
            <a:ln w="9525">
              <a:solidFill>
                <a:schemeClr val="tx1"/>
              </a:solidFill>
              <a:miter lim="800000"/>
              <a:headEnd/>
              <a:tailEnd/>
            </a:ln>
            <a:effectLst/>
          </p:spPr>
          <p:txBody>
            <a:bodyPr wrap="none" anchor="ctr"/>
            <a:lstStyle/>
            <a:p>
              <a:pPr algn="ctr">
                <a:defRPr/>
              </a:pPr>
              <a:endParaRPr kumimoji="1" lang="ru-RU" sz="2400">
                <a:latin typeface="굴림" pitchFamily="50" charset="-127"/>
              </a:endParaRPr>
            </a:p>
          </p:txBody>
        </p:sp>
        <p:sp>
          <p:nvSpPr>
            <p:cNvPr id="1033" name="Rectangle 9"/>
            <p:cNvSpPr>
              <a:spLocks noChangeArrowheads="1"/>
            </p:cNvSpPr>
            <p:nvPr/>
          </p:nvSpPr>
          <p:spPr bwMode="auto">
            <a:xfrm>
              <a:off x="5520" y="1248"/>
              <a:ext cx="240" cy="2688"/>
            </a:xfrm>
            <a:prstGeom prst="rect">
              <a:avLst/>
            </a:prstGeom>
            <a:gradFill rotWithShape="0">
              <a:gsLst>
                <a:gs pos="0">
                  <a:srgbClr val="C1E7CE"/>
                </a:gs>
                <a:gs pos="100000">
                  <a:srgbClr val="339966"/>
                </a:gs>
              </a:gsLst>
              <a:lin ang="5400000" scaled="1"/>
            </a:gradFill>
            <a:ln w="9525">
              <a:solidFill>
                <a:schemeClr val="tx1"/>
              </a:solidFill>
              <a:miter lim="800000"/>
              <a:headEnd/>
              <a:tailEnd/>
            </a:ln>
            <a:effectLst/>
          </p:spPr>
          <p:txBody>
            <a:bodyPr wrap="none" anchor="ctr"/>
            <a:lstStyle/>
            <a:p>
              <a:pPr algn="ctr">
                <a:defRPr/>
              </a:pPr>
              <a:endParaRPr kumimoji="1" lang="ru-RU" sz="2400">
                <a:latin typeface="굴림" pitchFamily="50" charset="-127"/>
              </a:endParaRPr>
            </a:p>
          </p:txBody>
        </p:sp>
        <p:sp>
          <p:nvSpPr>
            <p:cNvPr id="1034" name="Rectangle 10"/>
            <p:cNvSpPr>
              <a:spLocks noChangeArrowheads="1"/>
            </p:cNvSpPr>
            <p:nvPr/>
          </p:nvSpPr>
          <p:spPr bwMode="auto">
            <a:xfrm>
              <a:off x="0" y="3312"/>
              <a:ext cx="288" cy="96"/>
            </a:xfrm>
            <a:prstGeom prst="rect">
              <a:avLst/>
            </a:prstGeom>
            <a:solidFill>
              <a:schemeClr val="accent2"/>
            </a:solidFill>
            <a:ln w="9525">
              <a:solidFill>
                <a:schemeClr val="tx1"/>
              </a:solidFill>
              <a:miter lim="800000"/>
              <a:headEnd/>
              <a:tailEnd/>
            </a:ln>
            <a:effectLst/>
          </p:spPr>
          <p:txBody>
            <a:bodyPr wrap="none" anchor="ctr"/>
            <a:lstStyle/>
            <a:p>
              <a:pPr algn="ctr">
                <a:defRPr/>
              </a:pPr>
              <a:endParaRPr kumimoji="1" lang="ru-RU" sz="2400">
                <a:latin typeface="굴림" pitchFamily="50" charset="-127"/>
              </a:endParaRPr>
            </a:p>
          </p:txBody>
        </p:sp>
        <p:sp>
          <p:nvSpPr>
            <p:cNvPr id="1035" name="Rectangle 11"/>
            <p:cNvSpPr>
              <a:spLocks noChangeArrowheads="1"/>
            </p:cNvSpPr>
            <p:nvPr/>
          </p:nvSpPr>
          <p:spPr bwMode="auto">
            <a:xfrm>
              <a:off x="0" y="3408"/>
              <a:ext cx="288" cy="912"/>
            </a:xfrm>
            <a:prstGeom prst="rect">
              <a:avLst/>
            </a:prstGeom>
            <a:solidFill>
              <a:srgbClr val="DDDDDD"/>
            </a:solidFill>
            <a:ln w="9525">
              <a:solidFill>
                <a:schemeClr val="tx1"/>
              </a:solidFill>
              <a:miter lim="800000"/>
              <a:headEnd/>
              <a:tailEnd/>
            </a:ln>
            <a:effectLst/>
          </p:spPr>
          <p:txBody>
            <a:bodyPr wrap="none" anchor="ctr"/>
            <a:lstStyle/>
            <a:p>
              <a:pPr algn="ctr">
                <a:defRPr/>
              </a:pPr>
              <a:endParaRPr kumimoji="1" lang="ru-RU" sz="2400">
                <a:latin typeface="굴림" pitchFamily="50" charset="-127"/>
              </a:endParaRPr>
            </a:p>
          </p:txBody>
        </p:sp>
        <p:sp>
          <p:nvSpPr>
            <p:cNvPr id="1036" name="Rectangle 12"/>
            <p:cNvSpPr>
              <a:spLocks noChangeArrowheads="1"/>
            </p:cNvSpPr>
            <p:nvPr/>
          </p:nvSpPr>
          <p:spPr bwMode="auto">
            <a:xfrm>
              <a:off x="5520" y="0"/>
              <a:ext cx="240" cy="1248"/>
            </a:xfrm>
            <a:prstGeom prst="rect">
              <a:avLst/>
            </a:prstGeom>
            <a:solidFill>
              <a:schemeClr val="bg1"/>
            </a:solidFill>
            <a:ln w="9525">
              <a:solidFill>
                <a:schemeClr val="tx1"/>
              </a:solidFill>
              <a:miter lim="800000"/>
              <a:headEnd/>
              <a:tailEnd/>
            </a:ln>
            <a:effectLst/>
          </p:spPr>
          <p:txBody>
            <a:bodyPr wrap="none" anchor="ctr"/>
            <a:lstStyle/>
            <a:p>
              <a:pPr algn="ctr">
                <a:defRPr/>
              </a:pPr>
              <a:endParaRPr kumimoji="1" lang="ru-RU" sz="2400">
                <a:latin typeface="굴림" pitchFamily="50" charset="-127"/>
              </a:endParaRPr>
            </a:p>
          </p:txBody>
        </p:sp>
        <p:sp>
          <p:nvSpPr>
            <p:cNvPr id="1037" name="Rectangle 13"/>
            <p:cNvSpPr>
              <a:spLocks noChangeArrowheads="1"/>
            </p:cNvSpPr>
            <p:nvPr/>
          </p:nvSpPr>
          <p:spPr bwMode="auto">
            <a:xfrm>
              <a:off x="3600" y="0"/>
              <a:ext cx="1920" cy="192"/>
            </a:xfrm>
            <a:prstGeom prst="rect">
              <a:avLst/>
            </a:prstGeom>
            <a:solidFill>
              <a:srgbClr val="CAC9AA"/>
            </a:solidFill>
            <a:ln w="9525">
              <a:solidFill>
                <a:schemeClr val="tx1"/>
              </a:solidFill>
              <a:miter lim="800000"/>
              <a:headEnd/>
              <a:tailEnd/>
            </a:ln>
            <a:effectLst/>
          </p:spPr>
          <p:txBody>
            <a:bodyPr wrap="none" anchor="ctr"/>
            <a:lstStyle/>
            <a:p>
              <a:pPr algn="ctr">
                <a:defRPr/>
              </a:pPr>
              <a:endParaRPr kumimoji="1" lang="ru-RU" sz="2400">
                <a:latin typeface="굴림" pitchFamily="50" charset="-127"/>
              </a:endParaRPr>
            </a:p>
          </p:txBody>
        </p:sp>
        <p:sp>
          <p:nvSpPr>
            <p:cNvPr id="1038" name="Rectangle 14"/>
            <p:cNvSpPr>
              <a:spLocks noChangeArrowheads="1"/>
            </p:cNvSpPr>
            <p:nvPr/>
          </p:nvSpPr>
          <p:spPr bwMode="auto">
            <a:xfrm>
              <a:off x="288" y="192"/>
              <a:ext cx="336" cy="480"/>
            </a:xfrm>
            <a:prstGeom prst="rect">
              <a:avLst/>
            </a:prstGeom>
            <a:solidFill>
              <a:schemeClr val="folHlink">
                <a:alpha val="50000"/>
              </a:schemeClr>
            </a:solidFill>
            <a:ln w="9525">
              <a:solidFill>
                <a:schemeClr val="tx1"/>
              </a:solidFill>
              <a:miter lim="800000"/>
              <a:headEnd/>
              <a:tailEnd/>
            </a:ln>
            <a:effectLst/>
          </p:spPr>
          <p:txBody>
            <a:bodyPr wrap="none" anchor="ctr"/>
            <a:lstStyle/>
            <a:p>
              <a:pPr algn="ctr">
                <a:defRPr/>
              </a:pPr>
              <a:endParaRPr kumimoji="1" lang="ru-RU" sz="2400">
                <a:latin typeface="굴림" pitchFamily="50" charset="-127"/>
              </a:endParaRPr>
            </a:p>
          </p:txBody>
        </p:sp>
        <p:sp>
          <p:nvSpPr>
            <p:cNvPr id="1039" name="Rectangle 15"/>
            <p:cNvSpPr>
              <a:spLocks noChangeArrowheads="1"/>
            </p:cNvSpPr>
            <p:nvPr/>
          </p:nvSpPr>
          <p:spPr bwMode="auto">
            <a:xfrm>
              <a:off x="0" y="672"/>
              <a:ext cx="288" cy="2640"/>
            </a:xfrm>
            <a:prstGeom prst="rect">
              <a:avLst/>
            </a:prstGeom>
            <a:gradFill rotWithShape="0">
              <a:gsLst>
                <a:gs pos="0">
                  <a:srgbClr val="C1AE8F"/>
                </a:gs>
                <a:gs pos="100000">
                  <a:schemeClr val="bg1"/>
                </a:gs>
              </a:gsLst>
              <a:lin ang="5400000" scaled="1"/>
            </a:gradFill>
            <a:ln w="9525">
              <a:solidFill>
                <a:schemeClr val="tx1"/>
              </a:solidFill>
              <a:miter lim="800000"/>
              <a:headEnd/>
              <a:tailEnd/>
            </a:ln>
            <a:effectLst/>
          </p:spPr>
          <p:txBody>
            <a:bodyPr wrap="none" anchor="ctr"/>
            <a:lstStyle/>
            <a:p>
              <a:pPr algn="ctr">
                <a:defRPr/>
              </a:pPr>
              <a:endParaRPr kumimoji="1" lang="ru-RU" sz="2400">
                <a:latin typeface="굴림" pitchFamily="50" charset="-127"/>
              </a:endParaRPr>
            </a:p>
          </p:txBody>
        </p:sp>
        <p:sp>
          <p:nvSpPr>
            <p:cNvPr id="1040" name="Rectangle 16"/>
            <p:cNvSpPr>
              <a:spLocks noChangeArrowheads="1"/>
            </p:cNvSpPr>
            <p:nvPr/>
          </p:nvSpPr>
          <p:spPr bwMode="auto">
            <a:xfrm>
              <a:off x="0" y="192"/>
              <a:ext cx="288" cy="480"/>
            </a:xfrm>
            <a:prstGeom prst="rect">
              <a:avLst/>
            </a:prstGeom>
            <a:solidFill>
              <a:schemeClr val="bg1"/>
            </a:solidFill>
            <a:ln w="9525">
              <a:solidFill>
                <a:schemeClr val="tx1"/>
              </a:solidFill>
              <a:miter lim="800000"/>
              <a:headEnd/>
              <a:tailEnd/>
            </a:ln>
            <a:effectLst/>
          </p:spPr>
          <p:txBody>
            <a:bodyPr wrap="none" anchor="ctr"/>
            <a:lstStyle/>
            <a:p>
              <a:pPr algn="ctr">
                <a:defRPr/>
              </a:pPr>
              <a:endParaRPr kumimoji="1" lang="ru-RU" sz="2400">
                <a:latin typeface="굴림" pitchFamily="50" charset="-127"/>
              </a:endParaRPr>
            </a:p>
          </p:txBody>
        </p:sp>
        <p:sp>
          <p:nvSpPr>
            <p:cNvPr id="1041" name="Rectangle 17"/>
            <p:cNvSpPr>
              <a:spLocks noChangeArrowheads="1"/>
            </p:cNvSpPr>
            <p:nvPr/>
          </p:nvSpPr>
          <p:spPr bwMode="auto">
            <a:xfrm>
              <a:off x="0" y="0"/>
              <a:ext cx="624" cy="192"/>
            </a:xfrm>
            <a:prstGeom prst="rect">
              <a:avLst/>
            </a:prstGeom>
            <a:solidFill>
              <a:srgbClr val="99CC00"/>
            </a:solidFill>
            <a:ln w="19050">
              <a:solidFill>
                <a:srgbClr val="808080"/>
              </a:solidFill>
              <a:miter lim="800000"/>
              <a:headEnd/>
              <a:tailEnd/>
            </a:ln>
            <a:effectLst/>
          </p:spPr>
          <p:txBody>
            <a:bodyPr wrap="none" anchor="ctr"/>
            <a:lstStyle/>
            <a:p>
              <a:pPr algn="ctr">
                <a:defRPr/>
              </a:pPr>
              <a:endParaRPr kumimoji="1" lang="ru-RU" sz="2400">
                <a:latin typeface="굴림" pitchFamily="50" charset="-127"/>
              </a:endParaRPr>
            </a:p>
          </p:txBody>
        </p:sp>
        <p:sp>
          <p:nvSpPr>
            <p:cNvPr id="1042" name="Rectangle 18"/>
            <p:cNvSpPr>
              <a:spLocks noChangeArrowheads="1"/>
            </p:cNvSpPr>
            <p:nvPr/>
          </p:nvSpPr>
          <p:spPr bwMode="auto">
            <a:xfrm>
              <a:off x="624" y="0"/>
              <a:ext cx="2976" cy="192"/>
            </a:xfrm>
            <a:prstGeom prst="rect">
              <a:avLst/>
            </a:prstGeom>
            <a:solidFill>
              <a:schemeClr val="bg1"/>
            </a:solidFill>
            <a:ln w="9525">
              <a:solidFill>
                <a:srgbClr val="808080"/>
              </a:solidFill>
              <a:miter lim="800000"/>
              <a:headEnd/>
              <a:tailEnd/>
            </a:ln>
            <a:effectLst/>
          </p:spPr>
          <p:txBody>
            <a:bodyPr wrap="none" anchor="ctr"/>
            <a:lstStyle/>
            <a:p>
              <a:pPr algn="ctr">
                <a:defRPr/>
              </a:pPr>
              <a:endParaRPr kumimoji="1" lang="ru-RU" sz="2400">
                <a:latin typeface="굴림" pitchFamily="50" charset="-127"/>
              </a:endParaRPr>
            </a:p>
          </p:txBody>
        </p:sp>
        <p:sp>
          <p:nvSpPr>
            <p:cNvPr id="1043" name="Line 19"/>
            <p:cNvSpPr>
              <a:spLocks noChangeShapeType="1"/>
            </p:cNvSpPr>
            <p:nvPr/>
          </p:nvSpPr>
          <p:spPr bwMode="auto">
            <a:xfrm flipV="1">
              <a:off x="288" y="192"/>
              <a:ext cx="0" cy="4128"/>
            </a:xfrm>
            <a:prstGeom prst="line">
              <a:avLst/>
            </a:prstGeom>
            <a:noFill/>
            <a:ln w="76200">
              <a:solidFill>
                <a:srgbClr val="808080"/>
              </a:solidFill>
              <a:round/>
              <a:headEnd/>
              <a:tailEnd/>
            </a:ln>
            <a:effectLst/>
          </p:spPr>
          <p:txBody>
            <a:bodyPr wrap="none" anchor="ctr"/>
            <a:lstStyle/>
            <a:p>
              <a:pPr>
                <a:defRPr/>
              </a:pPr>
              <a:endParaRPr lang="en-US"/>
            </a:p>
          </p:txBody>
        </p:sp>
        <p:sp>
          <p:nvSpPr>
            <p:cNvPr id="1044" name="Line 20"/>
            <p:cNvSpPr>
              <a:spLocks noChangeShapeType="1"/>
            </p:cNvSpPr>
            <p:nvPr/>
          </p:nvSpPr>
          <p:spPr bwMode="auto">
            <a:xfrm>
              <a:off x="288" y="4224"/>
              <a:ext cx="5472" cy="0"/>
            </a:xfrm>
            <a:prstGeom prst="line">
              <a:avLst/>
            </a:prstGeom>
            <a:noFill/>
            <a:ln w="57150">
              <a:solidFill>
                <a:srgbClr val="808080"/>
              </a:solidFill>
              <a:round/>
              <a:headEnd/>
              <a:tailEnd/>
            </a:ln>
            <a:effectLst/>
          </p:spPr>
          <p:txBody>
            <a:bodyPr wrap="none" anchor="ctr"/>
            <a:lstStyle/>
            <a:p>
              <a:pPr>
                <a:defRPr/>
              </a:pPr>
              <a:endParaRPr lang="en-US"/>
            </a:p>
          </p:txBody>
        </p:sp>
        <p:sp>
          <p:nvSpPr>
            <p:cNvPr id="1045" name="Line 21"/>
            <p:cNvSpPr>
              <a:spLocks noChangeShapeType="1"/>
            </p:cNvSpPr>
            <p:nvPr/>
          </p:nvSpPr>
          <p:spPr bwMode="auto">
            <a:xfrm flipV="1">
              <a:off x="5520" y="0"/>
              <a:ext cx="0" cy="4224"/>
            </a:xfrm>
            <a:prstGeom prst="line">
              <a:avLst/>
            </a:prstGeom>
            <a:noFill/>
            <a:ln w="57150">
              <a:solidFill>
                <a:srgbClr val="808080"/>
              </a:solidFill>
              <a:round/>
              <a:headEnd/>
              <a:tailEnd/>
            </a:ln>
            <a:effectLst/>
          </p:spPr>
          <p:txBody>
            <a:bodyPr wrap="none" anchor="ctr"/>
            <a:lstStyle/>
            <a:p>
              <a:pPr>
                <a:defRPr/>
              </a:pPr>
              <a:endParaRPr lang="en-US"/>
            </a:p>
          </p:txBody>
        </p:sp>
        <p:sp>
          <p:nvSpPr>
            <p:cNvPr id="1046" name="Line 22"/>
            <p:cNvSpPr>
              <a:spLocks noChangeShapeType="1"/>
            </p:cNvSpPr>
            <p:nvPr/>
          </p:nvSpPr>
          <p:spPr bwMode="auto">
            <a:xfrm>
              <a:off x="0" y="192"/>
              <a:ext cx="5760" cy="0"/>
            </a:xfrm>
            <a:prstGeom prst="line">
              <a:avLst/>
            </a:prstGeom>
            <a:noFill/>
            <a:ln w="38100">
              <a:solidFill>
                <a:srgbClr val="808080"/>
              </a:solidFill>
              <a:round/>
              <a:headEnd/>
              <a:tailEnd/>
            </a:ln>
            <a:effectLst/>
          </p:spPr>
          <p:txBody>
            <a:bodyPr wrap="none" anchor="ctr"/>
            <a:lstStyle/>
            <a:p>
              <a:pPr>
                <a:defRPr/>
              </a:pPr>
              <a:endParaRPr lang="en-US"/>
            </a:p>
          </p:txBody>
        </p:sp>
        <p:sp>
          <p:nvSpPr>
            <p:cNvPr id="1047" name="Line 23"/>
            <p:cNvSpPr>
              <a:spLocks noChangeShapeType="1"/>
            </p:cNvSpPr>
            <p:nvPr/>
          </p:nvSpPr>
          <p:spPr bwMode="auto">
            <a:xfrm flipH="1">
              <a:off x="3600" y="288"/>
              <a:ext cx="2160" cy="0"/>
            </a:xfrm>
            <a:prstGeom prst="line">
              <a:avLst/>
            </a:prstGeom>
            <a:noFill/>
            <a:ln w="19050">
              <a:solidFill>
                <a:srgbClr val="808080"/>
              </a:solidFill>
              <a:round/>
              <a:headEnd/>
              <a:tailEnd/>
            </a:ln>
            <a:effectLst/>
          </p:spPr>
          <p:txBody>
            <a:bodyPr wrap="none" anchor="ctr"/>
            <a:lstStyle/>
            <a:p>
              <a:pPr>
                <a:defRPr/>
              </a:pPr>
              <a:endParaRPr lang="en-US"/>
            </a:p>
          </p:txBody>
        </p:sp>
        <p:sp>
          <p:nvSpPr>
            <p:cNvPr id="1048" name="Line 24"/>
            <p:cNvSpPr>
              <a:spLocks noChangeShapeType="1"/>
            </p:cNvSpPr>
            <p:nvPr/>
          </p:nvSpPr>
          <p:spPr bwMode="auto">
            <a:xfrm flipV="1">
              <a:off x="3600" y="0"/>
              <a:ext cx="0" cy="288"/>
            </a:xfrm>
            <a:prstGeom prst="line">
              <a:avLst/>
            </a:prstGeom>
            <a:noFill/>
            <a:ln w="19050">
              <a:solidFill>
                <a:srgbClr val="808080"/>
              </a:solidFill>
              <a:round/>
              <a:headEnd/>
              <a:tailEnd/>
            </a:ln>
            <a:effectLst/>
          </p:spPr>
          <p:txBody>
            <a:bodyPr wrap="none" anchor="ctr"/>
            <a:lstStyle/>
            <a:p>
              <a:pPr>
                <a:defRPr/>
              </a:pPr>
              <a:endParaRPr lang="en-US"/>
            </a:p>
          </p:txBody>
        </p:sp>
        <p:sp>
          <p:nvSpPr>
            <p:cNvPr id="1049" name="Line 25"/>
            <p:cNvSpPr>
              <a:spLocks noChangeShapeType="1"/>
            </p:cNvSpPr>
            <p:nvPr/>
          </p:nvSpPr>
          <p:spPr bwMode="auto">
            <a:xfrm>
              <a:off x="5520" y="1248"/>
              <a:ext cx="240" cy="0"/>
            </a:xfrm>
            <a:prstGeom prst="line">
              <a:avLst/>
            </a:prstGeom>
            <a:noFill/>
            <a:ln w="28575">
              <a:solidFill>
                <a:schemeClr val="tx1"/>
              </a:solidFill>
              <a:round/>
              <a:headEnd/>
              <a:tailEnd/>
            </a:ln>
            <a:effectLst/>
          </p:spPr>
          <p:txBody>
            <a:bodyPr wrap="none" anchor="ctr"/>
            <a:lstStyle/>
            <a:p>
              <a:pPr>
                <a:defRPr/>
              </a:pPr>
              <a:endParaRPr lang="en-US"/>
            </a:p>
          </p:txBody>
        </p:sp>
        <p:sp>
          <p:nvSpPr>
            <p:cNvPr id="1050" name="Line 26"/>
            <p:cNvSpPr>
              <a:spLocks noChangeShapeType="1"/>
            </p:cNvSpPr>
            <p:nvPr/>
          </p:nvSpPr>
          <p:spPr bwMode="auto">
            <a:xfrm>
              <a:off x="624" y="0"/>
              <a:ext cx="0" cy="672"/>
            </a:xfrm>
            <a:prstGeom prst="line">
              <a:avLst/>
            </a:prstGeom>
            <a:noFill/>
            <a:ln w="19050">
              <a:solidFill>
                <a:srgbClr val="808080"/>
              </a:solidFill>
              <a:round/>
              <a:headEnd/>
              <a:tailEnd/>
            </a:ln>
            <a:effectLst/>
          </p:spPr>
          <p:txBody>
            <a:bodyPr wrap="none" anchor="ctr"/>
            <a:lstStyle/>
            <a:p>
              <a:pPr>
                <a:defRPr/>
              </a:pPr>
              <a:endParaRPr lang="en-US"/>
            </a:p>
          </p:txBody>
        </p:sp>
        <p:sp>
          <p:nvSpPr>
            <p:cNvPr id="1051" name="Line 27"/>
            <p:cNvSpPr>
              <a:spLocks noChangeShapeType="1"/>
            </p:cNvSpPr>
            <p:nvPr/>
          </p:nvSpPr>
          <p:spPr bwMode="auto">
            <a:xfrm flipH="1">
              <a:off x="0" y="672"/>
              <a:ext cx="624" cy="0"/>
            </a:xfrm>
            <a:prstGeom prst="line">
              <a:avLst/>
            </a:prstGeom>
            <a:noFill/>
            <a:ln w="28575">
              <a:solidFill>
                <a:srgbClr val="808080"/>
              </a:solidFill>
              <a:round/>
              <a:headEnd/>
              <a:tailEnd/>
            </a:ln>
            <a:effectLst/>
          </p:spPr>
          <p:txBody>
            <a:bodyPr wrap="none" anchor="ctr"/>
            <a:lstStyle/>
            <a:p>
              <a:pPr>
                <a:defRPr/>
              </a:pPr>
              <a:endParaRPr lang="en-US"/>
            </a:p>
          </p:txBody>
        </p:sp>
        <p:sp>
          <p:nvSpPr>
            <p:cNvPr id="1052" name="Line 28"/>
            <p:cNvSpPr>
              <a:spLocks noChangeShapeType="1"/>
            </p:cNvSpPr>
            <p:nvPr/>
          </p:nvSpPr>
          <p:spPr bwMode="auto">
            <a:xfrm flipV="1">
              <a:off x="1680" y="3936"/>
              <a:ext cx="0" cy="384"/>
            </a:xfrm>
            <a:prstGeom prst="line">
              <a:avLst/>
            </a:prstGeom>
            <a:noFill/>
            <a:ln w="19050">
              <a:solidFill>
                <a:srgbClr val="808080"/>
              </a:solidFill>
              <a:round/>
              <a:headEnd/>
              <a:tailEnd/>
            </a:ln>
            <a:effectLst/>
          </p:spPr>
          <p:txBody>
            <a:bodyPr wrap="none" anchor="ctr"/>
            <a:lstStyle/>
            <a:p>
              <a:pPr>
                <a:defRPr/>
              </a:pPr>
              <a:endParaRPr lang="en-US"/>
            </a:p>
          </p:txBody>
        </p:sp>
        <p:sp>
          <p:nvSpPr>
            <p:cNvPr id="1053" name="Line 29"/>
            <p:cNvSpPr>
              <a:spLocks noChangeShapeType="1"/>
            </p:cNvSpPr>
            <p:nvPr/>
          </p:nvSpPr>
          <p:spPr bwMode="auto">
            <a:xfrm>
              <a:off x="1680" y="3936"/>
              <a:ext cx="4080" cy="0"/>
            </a:xfrm>
            <a:prstGeom prst="line">
              <a:avLst/>
            </a:prstGeom>
            <a:noFill/>
            <a:ln w="19050">
              <a:solidFill>
                <a:srgbClr val="808080"/>
              </a:solidFill>
              <a:round/>
              <a:headEnd/>
              <a:tailEnd/>
            </a:ln>
            <a:effectLst/>
          </p:spPr>
          <p:txBody>
            <a:bodyPr wrap="none" anchor="ctr"/>
            <a:lstStyle/>
            <a:p>
              <a:pPr>
                <a:defRPr/>
              </a:pPr>
              <a:endParaRPr lang="en-US"/>
            </a:p>
          </p:txBody>
        </p:sp>
        <p:sp>
          <p:nvSpPr>
            <p:cNvPr id="1054" name="Line 30"/>
            <p:cNvSpPr>
              <a:spLocks noChangeShapeType="1"/>
            </p:cNvSpPr>
            <p:nvPr/>
          </p:nvSpPr>
          <p:spPr bwMode="auto">
            <a:xfrm flipH="1">
              <a:off x="0" y="3312"/>
              <a:ext cx="288" cy="0"/>
            </a:xfrm>
            <a:prstGeom prst="line">
              <a:avLst/>
            </a:prstGeom>
            <a:noFill/>
            <a:ln w="28575">
              <a:solidFill>
                <a:srgbClr val="808080"/>
              </a:solidFill>
              <a:round/>
              <a:headEnd/>
              <a:tailEnd/>
            </a:ln>
            <a:effectLst/>
          </p:spPr>
          <p:txBody>
            <a:bodyPr wrap="none" anchor="ctr"/>
            <a:lstStyle/>
            <a:p>
              <a:pPr>
                <a:defRPr/>
              </a:pPr>
              <a:endParaRPr lang="en-US"/>
            </a:p>
          </p:txBody>
        </p:sp>
        <p:sp>
          <p:nvSpPr>
            <p:cNvPr id="1055" name="Line 31"/>
            <p:cNvSpPr>
              <a:spLocks noChangeShapeType="1"/>
            </p:cNvSpPr>
            <p:nvPr/>
          </p:nvSpPr>
          <p:spPr bwMode="auto">
            <a:xfrm flipH="1">
              <a:off x="0" y="3408"/>
              <a:ext cx="288" cy="0"/>
            </a:xfrm>
            <a:prstGeom prst="line">
              <a:avLst/>
            </a:prstGeom>
            <a:noFill/>
            <a:ln w="28575">
              <a:solidFill>
                <a:srgbClr val="808080"/>
              </a:solidFill>
              <a:round/>
              <a:headEnd/>
              <a:tailEnd/>
            </a:ln>
            <a:effectLst/>
          </p:spPr>
          <p:txBody>
            <a:bodyPr wrap="none" anchor="ctr"/>
            <a:lstStyle/>
            <a:p>
              <a:pPr>
                <a:defRPr/>
              </a:pPr>
              <a:endParaRPr lang="en-US"/>
            </a:p>
          </p:txBody>
        </p:sp>
      </p:grpSp>
      <p:sp>
        <p:nvSpPr>
          <p:cNvPr id="1027" name="Rectangle 2"/>
          <p:cNvSpPr>
            <a:spLocks noGrp="1" noChangeArrowheads="1"/>
          </p:cNvSpPr>
          <p:nvPr>
            <p:ph type="title"/>
          </p:nvPr>
        </p:nvSpPr>
        <p:spPr bwMode="auto">
          <a:xfrm>
            <a:off x="914400" y="274638"/>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8"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2" name="Rectangle 4"/>
          <p:cNvSpPr>
            <a:spLocks noGrp="1" noChangeArrowheads="1"/>
          </p:cNvSpPr>
          <p:nvPr>
            <p:ph type="dt" sz="half" idx="2"/>
          </p:nvPr>
        </p:nvSpPr>
        <p:spPr bwMode="auto">
          <a:xfrm>
            <a:off x="457200" y="6264275"/>
            <a:ext cx="2133600" cy="3841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smtClean="0">
                <a:solidFill>
                  <a:schemeClr val="bg2"/>
                </a:solidFill>
              </a:defRPr>
            </a:lvl1pPr>
          </a:lstStyle>
          <a:p>
            <a:fld id="{23B30655-B3A4-4027-AB09-88E244EF3BEF}" type="datetimeFigureOut">
              <a:rPr lang="ru-RU" smtClean="0"/>
              <a:pPr/>
              <a:t>09.03.2016</a:t>
            </a:fld>
            <a:endParaRPr lang="ru-RU"/>
          </a:p>
        </p:txBody>
      </p:sp>
      <p:sp>
        <p:nvSpPr>
          <p:cNvPr id="1029" name="Rectangle 5"/>
          <p:cNvSpPr>
            <a:spLocks noGrp="1" noChangeArrowheads="1"/>
          </p:cNvSpPr>
          <p:nvPr>
            <p:ph type="ftr" sz="quarter" idx="3"/>
          </p:nvPr>
        </p:nvSpPr>
        <p:spPr bwMode="auto">
          <a:xfrm>
            <a:off x="3124200" y="6264275"/>
            <a:ext cx="2895600" cy="3841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smtClean="0">
                <a:solidFill>
                  <a:schemeClr val="bg2"/>
                </a:solidFill>
              </a:defRPr>
            </a:lvl1pPr>
          </a:lstStyle>
          <a:p>
            <a:endParaRPr lang="ru-RU"/>
          </a:p>
        </p:txBody>
      </p:sp>
      <p:sp>
        <p:nvSpPr>
          <p:cNvPr id="1030" name="Rectangle 6"/>
          <p:cNvSpPr>
            <a:spLocks noGrp="1" noChangeArrowheads="1"/>
          </p:cNvSpPr>
          <p:nvPr>
            <p:ph type="sldNum" sz="quarter" idx="4"/>
          </p:nvPr>
        </p:nvSpPr>
        <p:spPr bwMode="auto">
          <a:xfrm>
            <a:off x="6553200" y="6267450"/>
            <a:ext cx="2133600" cy="3841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smtClean="0">
                <a:solidFill>
                  <a:schemeClr val="bg2"/>
                </a:solidFill>
              </a:defRPr>
            </a:lvl1pPr>
          </a:lstStyle>
          <a:p>
            <a:fld id="{EC1389EC-E830-4396-ABF7-BA1BC67106C4}"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fontAlgn="base" hangingPunct="1">
        <a:spcBef>
          <a:spcPct val="0"/>
        </a:spcBef>
        <a:spcAft>
          <a:spcPct val="0"/>
        </a:spcAft>
        <a:defRPr sz="4000">
          <a:solidFill>
            <a:schemeClr val="bg2"/>
          </a:solidFill>
          <a:latin typeface="+mj-lt"/>
          <a:ea typeface="+mj-ea"/>
          <a:cs typeface="+mj-cs"/>
        </a:defRPr>
      </a:lvl1pPr>
      <a:lvl2pPr algn="ctr" rtl="0" eaLnBrk="1" fontAlgn="base" hangingPunct="1">
        <a:spcBef>
          <a:spcPct val="0"/>
        </a:spcBef>
        <a:spcAft>
          <a:spcPct val="0"/>
        </a:spcAft>
        <a:defRPr sz="4000">
          <a:solidFill>
            <a:schemeClr val="bg2"/>
          </a:solidFill>
          <a:latin typeface="Century Gothic" pitchFamily="34" charset="0"/>
        </a:defRPr>
      </a:lvl2pPr>
      <a:lvl3pPr algn="ctr" rtl="0" eaLnBrk="1" fontAlgn="base" hangingPunct="1">
        <a:spcBef>
          <a:spcPct val="0"/>
        </a:spcBef>
        <a:spcAft>
          <a:spcPct val="0"/>
        </a:spcAft>
        <a:defRPr sz="4000">
          <a:solidFill>
            <a:schemeClr val="bg2"/>
          </a:solidFill>
          <a:latin typeface="Century Gothic" pitchFamily="34" charset="0"/>
        </a:defRPr>
      </a:lvl3pPr>
      <a:lvl4pPr algn="ctr" rtl="0" eaLnBrk="1" fontAlgn="base" hangingPunct="1">
        <a:spcBef>
          <a:spcPct val="0"/>
        </a:spcBef>
        <a:spcAft>
          <a:spcPct val="0"/>
        </a:spcAft>
        <a:defRPr sz="4000">
          <a:solidFill>
            <a:schemeClr val="bg2"/>
          </a:solidFill>
          <a:latin typeface="Century Gothic" pitchFamily="34" charset="0"/>
        </a:defRPr>
      </a:lvl4pPr>
      <a:lvl5pPr algn="ctr" rtl="0" eaLnBrk="1" fontAlgn="base" hangingPunct="1">
        <a:spcBef>
          <a:spcPct val="0"/>
        </a:spcBef>
        <a:spcAft>
          <a:spcPct val="0"/>
        </a:spcAft>
        <a:defRPr sz="4000">
          <a:solidFill>
            <a:schemeClr val="bg2"/>
          </a:solidFill>
          <a:latin typeface="Century Gothic" pitchFamily="34" charset="0"/>
        </a:defRPr>
      </a:lvl5pPr>
      <a:lvl6pPr marL="457200" algn="ctr" rtl="0" eaLnBrk="1" fontAlgn="base" hangingPunct="1">
        <a:spcBef>
          <a:spcPct val="0"/>
        </a:spcBef>
        <a:spcAft>
          <a:spcPct val="0"/>
        </a:spcAft>
        <a:defRPr sz="4000">
          <a:solidFill>
            <a:schemeClr val="bg2"/>
          </a:solidFill>
          <a:latin typeface="Century Gothic" pitchFamily="34" charset="0"/>
        </a:defRPr>
      </a:lvl6pPr>
      <a:lvl7pPr marL="914400" algn="ctr" rtl="0" eaLnBrk="1" fontAlgn="base" hangingPunct="1">
        <a:spcBef>
          <a:spcPct val="0"/>
        </a:spcBef>
        <a:spcAft>
          <a:spcPct val="0"/>
        </a:spcAft>
        <a:defRPr sz="4000">
          <a:solidFill>
            <a:schemeClr val="bg2"/>
          </a:solidFill>
          <a:latin typeface="Century Gothic" pitchFamily="34" charset="0"/>
        </a:defRPr>
      </a:lvl7pPr>
      <a:lvl8pPr marL="1371600" algn="ctr" rtl="0" eaLnBrk="1" fontAlgn="base" hangingPunct="1">
        <a:spcBef>
          <a:spcPct val="0"/>
        </a:spcBef>
        <a:spcAft>
          <a:spcPct val="0"/>
        </a:spcAft>
        <a:defRPr sz="4000">
          <a:solidFill>
            <a:schemeClr val="bg2"/>
          </a:solidFill>
          <a:latin typeface="Century Gothic" pitchFamily="34" charset="0"/>
        </a:defRPr>
      </a:lvl8pPr>
      <a:lvl9pPr marL="1828800" algn="ctr" rtl="0" eaLnBrk="1" fontAlgn="base" hangingPunct="1">
        <a:spcBef>
          <a:spcPct val="0"/>
        </a:spcBef>
        <a:spcAft>
          <a:spcPct val="0"/>
        </a:spcAft>
        <a:defRPr sz="4000">
          <a:solidFill>
            <a:schemeClr val="bg2"/>
          </a:solidFill>
          <a:latin typeface="Century Gothic" pitchFamily="34" charset="0"/>
        </a:defRPr>
      </a:lvl9pPr>
    </p:titleStyle>
    <p:bodyStyle>
      <a:lvl1pPr marL="342900" indent="-342900" algn="l" rtl="0" eaLnBrk="1" fontAlgn="base" hangingPunct="1">
        <a:spcBef>
          <a:spcPct val="20000"/>
        </a:spcBef>
        <a:spcAft>
          <a:spcPct val="0"/>
        </a:spcAft>
        <a:buClr>
          <a:schemeClr val="tx1"/>
        </a:buClr>
        <a:buFont typeface="Century Gothic" pitchFamily="34" charset="0"/>
        <a:buChar char="□"/>
        <a:defRPr sz="3200">
          <a:solidFill>
            <a:schemeClr val="bg2"/>
          </a:solidFill>
          <a:latin typeface="+mn-lt"/>
          <a:ea typeface="+mn-ea"/>
          <a:cs typeface="+mn-cs"/>
        </a:defRPr>
      </a:lvl1pPr>
      <a:lvl2pPr marL="742950" indent="-285750" algn="l" rtl="0" eaLnBrk="1" fontAlgn="base" hangingPunct="1">
        <a:spcBef>
          <a:spcPct val="20000"/>
        </a:spcBef>
        <a:spcAft>
          <a:spcPct val="0"/>
        </a:spcAft>
        <a:buClr>
          <a:schemeClr val="tx1"/>
        </a:buClr>
        <a:buFont typeface="Century Gothic" pitchFamily="34" charset="0"/>
        <a:buChar char="□"/>
        <a:defRPr sz="2800">
          <a:solidFill>
            <a:schemeClr val="bg2"/>
          </a:solidFill>
          <a:latin typeface="+mn-lt"/>
        </a:defRPr>
      </a:lvl2pPr>
      <a:lvl3pPr marL="1143000" indent="-228600" algn="l" rtl="0" eaLnBrk="1" fontAlgn="base" hangingPunct="1">
        <a:spcBef>
          <a:spcPct val="20000"/>
        </a:spcBef>
        <a:spcAft>
          <a:spcPct val="0"/>
        </a:spcAft>
        <a:buClr>
          <a:schemeClr val="tx1"/>
        </a:buClr>
        <a:buFont typeface="Century Gothic" pitchFamily="34" charset="0"/>
        <a:buChar char="□"/>
        <a:defRPr sz="2400">
          <a:solidFill>
            <a:schemeClr val="bg2"/>
          </a:solidFill>
          <a:latin typeface="+mn-lt"/>
        </a:defRPr>
      </a:lvl3pPr>
      <a:lvl4pPr marL="1600200" indent="-228600" algn="l" rtl="0" eaLnBrk="1" fontAlgn="base" hangingPunct="1">
        <a:spcBef>
          <a:spcPct val="20000"/>
        </a:spcBef>
        <a:spcAft>
          <a:spcPct val="0"/>
        </a:spcAft>
        <a:buClr>
          <a:schemeClr val="tx1"/>
        </a:buClr>
        <a:buFont typeface="Century Gothic" pitchFamily="34" charset="0"/>
        <a:buChar char="□"/>
        <a:defRPr sz="2000">
          <a:solidFill>
            <a:schemeClr val="bg2"/>
          </a:solidFill>
          <a:latin typeface="+mn-lt"/>
        </a:defRPr>
      </a:lvl4pPr>
      <a:lvl5pPr marL="2057400" indent="-228600" algn="l" rtl="0" eaLnBrk="1" fontAlgn="base" hangingPunct="1">
        <a:spcBef>
          <a:spcPct val="20000"/>
        </a:spcBef>
        <a:spcAft>
          <a:spcPct val="0"/>
        </a:spcAft>
        <a:buClr>
          <a:schemeClr val="tx1"/>
        </a:buClr>
        <a:buFont typeface="Century Gothic" pitchFamily="34" charset="0"/>
        <a:buChar char="□"/>
        <a:defRPr sz="2000">
          <a:solidFill>
            <a:schemeClr val="bg2"/>
          </a:solidFill>
          <a:latin typeface="+mn-lt"/>
        </a:defRPr>
      </a:lvl5pPr>
      <a:lvl6pPr marL="2514600" indent="-228600" algn="l" rtl="0" eaLnBrk="1" fontAlgn="base" hangingPunct="1">
        <a:spcBef>
          <a:spcPct val="20000"/>
        </a:spcBef>
        <a:spcAft>
          <a:spcPct val="0"/>
        </a:spcAft>
        <a:buClr>
          <a:schemeClr val="tx1"/>
        </a:buClr>
        <a:buFont typeface="Century Gothic" pitchFamily="34" charset="0"/>
        <a:buChar char="□"/>
        <a:defRPr sz="2000">
          <a:solidFill>
            <a:schemeClr val="bg2"/>
          </a:solidFill>
          <a:latin typeface="+mn-lt"/>
        </a:defRPr>
      </a:lvl6pPr>
      <a:lvl7pPr marL="2971800" indent="-228600" algn="l" rtl="0" eaLnBrk="1" fontAlgn="base" hangingPunct="1">
        <a:spcBef>
          <a:spcPct val="20000"/>
        </a:spcBef>
        <a:spcAft>
          <a:spcPct val="0"/>
        </a:spcAft>
        <a:buClr>
          <a:schemeClr val="tx1"/>
        </a:buClr>
        <a:buFont typeface="Century Gothic" pitchFamily="34" charset="0"/>
        <a:buChar char="□"/>
        <a:defRPr sz="2000">
          <a:solidFill>
            <a:schemeClr val="bg2"/>
          </a:solidFill>
          <a:latin typeface="+mn-lt"/>
        </a:defRPr>
      </a:lvl7pPr>
      <a:lvl8pPr marL="3429000" indent="-228600" algn="l" rtl="0" eaLnBrk="1" fontAlgn="base" hangingPunct="1">
        <a:spcBef>
          <a:spcPct val="20000"/>
        </a:spcBef>
        <a:spcAft>
          <a:spcPct val="0"/>
        </a:spcAft>
        <a:buClr>
          <a:schemeClr val="tx1"/>
        </a:buClr>
        <a:buFont typeface="Century Gothic" pitchFamily="34" charset="0"/>
        <a:buChar char="□"/>
        <a:defRPr sz="2000">
          <a:solidFill>
            <a:schemeClr val="bg2"/>
          </a:solidFill>
          <a:latin typeface="+mn-lt"/>
        </a:defRPr>
      </a:lvl8pPr>
      <a:lvl9pPr marL="3886200" indent="-228600" algn="l" rtl="0" eaLnBrk="1" fontAlgn="base" hangingPunct="1">
        <a:spcBef>
          <a:spcPct val="20000"/>
        </a:spcBef>
        <a:spcAft>
          <a:spcPct val="0"/>
        </a:spcAft>
        <a:buClr>
          <a:schemeClr val="tx1"/>
        </a:buClr>
        <a:buFont typeface="Century Gothic" pitchFamily="34" charset="0"/>
        <a:buChar char="□"/>
        <a:defRPr sz="20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hyperlink" Target="http://ilibrary.ru/text/460/p.1/index.html" TargetMode="External"/><Relationship Id="rId2" Type="http://schemas.openxmlformats.org/officeDocument/2006/relationships/hyperlink" Target="http://fb.ru/article/174514/kratkaya-hronika-jizni-i-tvorchestvo-chehova"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3568" y="4077072"/>
            <a:ext cx="7776864" cy="1254001"/>
          </a:xfrm>
        </p:spPr>
        <p:txBody>
          <a:bodyPr/>
          <a:lstStyle/>
          <a:p>
            <a:r>
              <a:rPr lang="ru-RU" sz="6000" b="1" dirty="0" smtClean="0">
                <a:solidFill>
                  <a:schemeClr val="accent2">
                    <a:lumMod val="50000"/>
                  </a:schemeClr>
                </a:solidFill>
                <a:latin typeface="Calibri" pitchFamily="34" charset="0"/>
              </a:rPr>
              <a:t>А.П.Чехов</a:t>
            </a:r>
            <a:endParaRPr lang="ru-RU" sz="6000" b="1" dirty="0">
              <a:solidFill>
                <a:schemeClr val="accent2">
                  <a:lumMod val="50000"/>
                </a:schemeClr>
              </a:solidFill>
              <a:latin typeface="Calibri" pitchFamily="34" charset="0"/>
            </a:endParaRPr>
          </a:p>
        </p:txBody>
      </p:sp>
      <p:sp>
        <p:nvSpPr>
          <p:cNvPr id="3" name="Подзаголовок 2"/>
          <p:cNvSpPr>
            <a:spLocks noGrp="1"/>
          </p:cNvSpPr>
          <p:nvPr>
            <p:ph type="subTitle" idx="1"/>
          </p:nvPr>
        </p:nvSpPr>
        <p:spPr>
          <a:xfrm>
            <a:off x="1331640" y="5373216"/>
            <a:ext cx="6480720" cy="1008112"/>
          </a:xfrm>
        </p:spPr>
        <p:txBody>
          <a:bodyPr/>
          <a:lstStyle/>
          <a:p>
            <a:r>
              <a:rPr lang="ru-RU" sz="4400" b="1" dirty="0" smtClean="0">
                <a:solidFill>
                  <a:srgbClr val="720E47"/>
                </a:solidFill>
                <a:latin typeface="Times New Roman" pitchFamily="18" charset="0"/>
                <a:cs typeface="Times New Roman" pitchFamily="18" charset="0"/>
              </a:rPr>
              <a:t>«Маленькая трилогия»</a:t>
            </a:r>
            <a:endParaRPr lang="ru-RU" sz="4400" b="1" dirty="0">
              <a:solidFill>
                <a:srgbClr val="720E47"/>
              </a:solidFill>
              <a:latin typeface="Times New Roman" pitchFamily="18" charset="0"/>
              <a:cs typeface="Times New Roman" pitchFamily="18" charset="0"/>
            </a:endParaRPr>
          </a:p>
        </p:txBody>
      </p:sp>
      <p:pic>
        <p:nvPicPr>
          <p:cNvPr id="38914" name="Picture 2" descr="http://pic.favoraim.com/photo_16565_1_800_800.jpg"/>
          <p:cNvPicPr>
            <a:picLocks noChangeAspect="1" noChangeArrowheads="1"/>
          </p:cNvPicPr>
          <p:nvPr/>
        </p:nvPicPr>
        <p:blipFill>
          <a:blip r:embed="rId2" cstate="print"/>
          <a:srcRect/>
          <a:stretch>
            <a:fillRect/>
          </a:stretch>
        </p:blipFill>
        <p:spPr bwMode="auto">
          <a:xfrm>
            <a:off x="2699792" y="980728"/>
            <a:ext cx="3240360" cy="3240360"/>
          </a:xfrm>
          <a:prstGeom prst="rect">
            <a:avLst/>
          </a:prstGeom>
          <a:noFill/>
        </p:spPr>
      </p:pic>
      <p:sp>
        <p:nvSpPr>
          <p:cNvPr id="5" name="TextBox 4"/>
          <p:cNvSpPr txBox="1"/>
          <p:nvPr/>
        </p:nvSpPr>
        <p:spPr>
          <a:xfrm>
            <a:off x="2915816" y="6165304"/>
            <a:ext cx="4563172" cy="523220"/>
          </a:xfrm>
          <a:prstGeom prst="rect">
            <a:avLst/>
          </a:prstGeom>
          <a:solidFill>
            <a:srgbClr val="FFFF99"/>
          </a:solidFill>
        </p:spPr>
        <p:txBody>
          <a:bodyPr wrap="none" rtlCol="0">
            <a:spAutoFit/>
          </a:bodyPr>
          <a:lstStyle/>
          <a:p>
            <a:r>
              <a:rPr lang="ru-RU" sz="2800" dirty="0" smtClean="0">
                <a:latin typeface="Calibri" pitchFamily="34" charset="0"/>
              </a:rPr>
              <a:t>Уроки литературы в 8 классе</a:t>
            </a:r>
            <a:endParaRPr lang="ru-RU" sz="2800" dirty="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Effect transition="in" filter="fade">
                                      <p:cBhvr>
                                        <p:cTn id="9" dur="2000"/>
                                        <p:tgtEl>
                                          <p:spTgt spid="2"/>
                                        </p:tgtEl>
                                      </p:cBhvr>
                                    </p:animEffect>
                                  </p:childTnLst>
                                </p:cTn>
                              </p:par>
                            </p:childTnLst>
                          </p:cTn>
                        </p:par>
                        <p:par>
                          <p:cTn id="10" fill="hold">
                            <p:stCondLst>
                              <p:cond delay="2000"/>
                            </p:stCondLst>
                            <p:childTnLst>
                              <p:par>
                                <p:cTn id="11" presetID="53"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2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5"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6" name="Picture 6" descr="http://v.900igr.net:10/datai/literatura/CHelovek-v-futljare-CHekhov/0025-026--Dolozhit.jpg"/>
          <p:cNvPicPr>
            <a:picLocks noChangeAspect="1" noChangeArrowheads="1"/>
          </p:cNvPicPr>
          <p:nvPr/>
        </p:nvPicPr>
        <p:blipFill>
          <a:blip r:embed="rId2" cstate="print"/>
          <a:srcRect/>
          <a:stretch>
            <a:fillRect/>
          </a:stretch>
        </p:blipFill>
        <p:spPr bwMode="auto">
          <a:xfrm>
            <a:off x="1691680" y="692696"/>
            <a:ext cx="3259857" cy="5218375"/>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http://ic.pics.livejournal.com/victoriorlova/73376398/132713/132713_original.jpg"/>
          <p:cNvPicPr>
            <a:picLocks noChangeAspect="1" noChangeArrowheads="1"/>
          </p:cNvPicPr>
          <p:nvPr/>
        </p:nvPicPr>
        <p:blipFill>
          <a:blip r:embed="rId2" cstate="email"/>
          <a:srcRect/>
          <a:stretch>
            <a:fillRect/>
          </a:stretch>
        </p:blipFill>
        <p:spPr bwMode="auto">
          <a:xfrm>
            <a:off x="1331640" y="476672"/>
            <a:ext cx="3936437" cy="5904656"/>
          </a:xfrm>
          <a:prstGeom prst="rect">
            <a:avLst/>
          </a:prstGeom>
          <a:noFill/>
        </p:spPr>
      </p:pic>
      <p:sp>
        <p:nvSpPr>
          <p:cNvPr id="3" name="Прямоугольник 2"/>
          <p:cNvSpPr/>
          <p:nvPr/>
        </p:nvSpPr>
        <p:spPr>
          <a:xfrm>
            <a:off x="5364088" y="2492896"/>
            <a:ext cx="3294112" cy="2308324"/>
          </a:xfrm>
          <a:prstGeom prst="rect">
            <a:avLst/>
          </a:prstGeom>
        </p:spPr>
        <p:txBody>
          <a:bodyPr wrap="square">
            <a:spAutoFit/>
          </a:bodyPr>
          <a:lstStyle/>
          <a:p>
            <a:pPr algn="ctr"/>
            <a:r>
              <a:rPr lang="ru-RU" sz="2400" dirty="0" smtClean="0"/>
              <a:t>В конце </a:t>
            </a:r>
            <a:r>
              <a:rPr lang="ru-RU" sz="2400" dirty="0"/>
              <a:t>концов, не в силах вынести непосредственного соприкосновения с живой жизнью, умер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915816" y="836712"/>
            <a:ext cx="3083216" cy="646331"/>
          </a:xfrm>
          <a:prstGeom prst="rect">
            <a:avLst/>
          </a:prstGeom>
          <a:noFill/>
        </p:spPr>
        <p:txBody>
          <a:bodyPr wrap="none" rtlCol="0">
            <a:spAutoFit/>
          </a:bodyPr>
          <a:lstStyle/>
          <a:p>
            <a:r>
              <a:rPr lang="ru-RU" sz="3600" b="1" i="1" dirty="0" smtClean="0">
                <a:solidFill>
                  <a:srgbClr val="133517"/>
                </a:solidFill>
                <a:latin typeface="Calibri" pitchFamily="34" charset="0"/>
              </a:rPr>
              <a:t>«Крыжовник»</a:t>
            </a:r>
            <a:endParaRPr lang="ru-RU" sz="3600" b="1" i="1" dirty="0">
              <a:solidFill>
                <a:srgbClr val="133517"/>
              </a:solidFill>
              <a:latin typeface="Calibri" pitchFamily="34" charset="0"/>
            </a:endParaRPr>
          </a:p>
        </p:txBody>
      </p:sp>
      <p:pic>
        <p:nvPicPr>
          <p:cNvPr id="50180" name="Picture 4" descr="http://housecomputer.ru/private_life/housing/country_house/book/berry_crops/pic/000074.jpg"/>
          <p:cNvPicPr>
            <a:picLocks noChangeAspect="1" noChangeArrowheads="1"/>
          </p:cNvPicPr>
          <p:nvPr/>
        </p:nvPicPr>
        <p:blipFill>
          <a:blip r:embed="rId2" cstate="print"/>
          <a:srcRect/>
          <a:stretch>
            <a:fillRect/>
          </a:stretch>
        </p:blipFill>
        <p:spPr bwMode="auto">
          <a:xfrm>
            <a:off x="1403648" y="1772816"/>
            <a:ext cx="6667500" cy="38100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220072" y="1268760"/>
            <a:ext cx="3024336" cy="4401205"/>
          </a:xfrm>
          <a:prstGeom prst="rect">
            <a:avLst/>
          </a:prstGeom>
        </p:spPr>
        <p:txBody>
          <a:bodyPr wrap="square">
            <a:spAutoFit/>
          </a:bodyPr>
          <a:lstStyle/>
          <a:p>
            <a:r>
              <a:rPr lang="ru-RU" sz="2800" dirty="0">
                <a:latin typeface="Calibri" pitchFamily="34" charset="0"/>
              </a:rPr>
              <a:t>В </a:t>
            </a:r>
            <a:r>
              <a:rPr lang="ru-RU" sz="2800" b="1" dirty="0">
                <a:latin typeface="Calibri" pitchFamily="34" charset="0"/>
              </a:rPr>
              <a:t>«Крыжовнике»</a:t>
            </a:r>
            <a:r>
              <a:rPr lang="ru-RU" sz="2800" dirty="0">
                <a:latin typeface="Calibri" pitchFamily="34" charset="0"/>
              </a:rPr>
              <a:t> </a:t>
            </a:r>
            <a:r>
              <a:rPr lang="ru-RU" sz="2800" b="1" dirty="0">
                <a:solidFill>
                  <a:srgbClr val="480000"/>
                </a:solidFill>
                <a:latin typeface="Calibri" pitchFamily="34" charset="0"/>
              </a:rPr>
              <a:t>закрытость </a:t>
            </a:r>
            <a:r>
              <a:rPr lang="ru-RU" sz="2800" dirty="0">
                <a:latin typeface="Calibri" pitchFamily="34" charset="0"/>
              </a:rPr>
              <a:t>предстает как </a:t>
            </a:r>
            <a:r>
              <a:rPr lang="ru-RU" sz="2800" b="1" dirty="0">
                <a:solidFill>
                  <a:srgbClr val="480000"/>
                </a:solidFill>
                <a:latin typeface="Calibri" pitchFamily="34" charset="0"/>
              </a:rPr>
              <a:t>маниакальная одержимость </a:t>
            </a:r>
            <a:r>
              <a:rPr lang="ru-RU" sz="2800" dirty="0">
                <a:latin typeface="Calibri" pitchFamily="34" charset="0"/>
              </a:rPr>
              <a:t>идеей или мечтой, причем не </a:t>
            </a:r>
            <a:r>
              <a:rPr lang="ru-RU" sz="2800" dirty="0" smtClean="0">
                <a:latin typeface="Calibri" pitchFamily="34" charset="0"/>
              </a:rPr>
              <a:t>высокой, </a:t>
            </a:r>
            <a:r>
              <a:rPr lang="ru-RU" sz="2800" dirty="0">
                <a:latin typeface="Calibri" pitchFamily="34" charset="0"/>
              </a:rPr>
              <a:t>а убогой, куцей, обывательской</a:t>
            </a:r>
          </a:p>
        </p:txBody>
      </p:sp>
      <p:pic>
        <p:nvPicPr>
          <p:cNvPr id="49158" name="Picture 6" descr="http://sovcom.ru/pics/auctions/29472_151.jpg"/>
          <p:cNvPicPr>
            <a:picLocks noChangeAspect="1" noChangeArrowheads="1"/>
          </p:cNvPicPr>
          <p:nvPr/>
        </p:nvPicPr>
        <p:blipFill>
          <a:blip r:embed="rId2" cstate="print">
            <a:lum contrast="30000"/>
          </a:blip>
          <a:srcRect/>
          <a:stretch>
            <a:fillRect/>
          </a:stretch>
        </p:blipFill>
        <p:spPr bwMode="auto">
          <a:xfrm>
            <a:off x="755576" y="692696"/>
            <a:ext cx="4094745" cy="5616624"/>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27584" y="1628800"/>
            <a:ext cx="4032448" cy="3785652"/>
          </a:xfrm>
          <a:prstGeom prst="rect">
            <a:avLst/>
          </a:prstGeom>
        </p:spPr>
        <p:txBody>
          <a:bodyPr wrap="square">
            <a:spAutoFit/>
          </a:bodyPr>
          <a:lstStyle/>
          <a:p>
            <a:r>
              <a:rPr lang="ru-RU" sz="2400" dirty="0">
                <a:latin typeface="Calibri" pitchFamily="34" charset="0"/>
              </a:rPr>
              <a:t>Мечта Николая </a:t>
            </a:r>
            <a:r>
              <a:rPr lang="ru-RU" sz="2400" dirty="0" err="1">
                <a:latin typeface="Calibri" pitchFamily="34" charset="0"/>
              </a:rPr>
              <a:t>Иваныча</a:t>
            </a:r>
            <a:r>
              <a:rPr lang="ru-RU" sz="2400" dirty="0">
                <a:latin typeface="Calibri" pitchFamily="34" charset="0"/>
              </a:rPr>
              <a:t> </a:t>
            </a:r>
            <a:r>
              <a:rPr lang="ru-RU" sz="2400" dirty="0" err="1">
                <a:latin typeface="Calibri" pitchFamily="34" charset="0"/>
              </a:rPr>
              <a:t>Чимши-Гималайского</a:t>
            </a:r>
            <a:r>
              <a:rPr lang="ru-RU" sz="2400" dirty="0">
                <a:latin typeface="Calibri" pitchFamily="34" charset="0"/>
              </a:rPr>
              <a:t> (о котором рассказывает его брат — ветеринар Иван </a:t>
            </a:r>
            <a:r>
              <a:rPr lang="ru-RU" sz="2400" dirty="0" err="1">
                <a:latin typeface="Calibri" pitchFamily="34" charset="0"/>
              </a:rPr>
              <a:t>Иваныч</a:t>
            </a:r>
            <a:r>
              <a:rPr lang="ru-RU" sz="2400" dirty="0">
                <a:latin typeface="Calibri" pitchFamily="34" charset="0"/>
              </a:rPr>
              <a:t>) </a:t>
            </a:r>
            <a:r>
              <a:rPr lang="ru-RU" sz="2400" b="1" dirty="0">
                <a:latin typeface="Calibri" pitchFamily="34" charset="0"/>
              </a:rPr>
              <a:t>приобрести усадьбу с уточками и крыжовником,</a:t>
            </a:r>
            <a:r>
              <a:rPr lang="ru-RU" sz="2400" dirty="0">
                <a:latin typeface="Calibri" pitchFamily="34" charset="0"/>
              </a:rPr>
              <a:t> ставшая целью его жизни, превращается в конечном итоге в какую-то пародию на мечту. </a:t>
            </a:r>
          </a:p>
        </p:txBody>
      </p:sp>
      <p:pic>
        <p:nvPicPr>
          <p:cNvPr id="57348" name="Picture 4" descr="http://www.a4format.ru/index_pic.php?data=photos/41fff418.jpg&amp;percenta="/>
          <p:cNvPicPr>
            <a:picLocks noChangeAspect="1" noChangeArrowheads="1"/>
          </p:cNvPicPr>
          <p:nvPr/>
        </p:nvPicPr>
        <p:blipFill>
          <a:blip r:embed="rId2" cstate="email">
            <a:lum contrast="20000"/>
          </a:blip>
          <a:srcRect/>
          <a:stretch>
            <a:fillRect/>
          </a:stretch>
        </p:blipFill>
        <p:spPr bwMode="auto">
          <a:xfrm>
            <a:off x="5076056" y="1196752"/>
            <a:ext cx="2834235" cy="4608512"/>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99592" y="908720"/>
            <a:ext cx="4572000" cy="5355312"/>
          </a:xfrm>
          <a:prstGeom prst="rect">
            <a:avLst/>
          </a:prstGeom>
        </p:spPr>
        <p:txBody>
          <a:bodyPr>
            <a:spAutoFit/>
          </a:bodyPr>
          <a:lstStyle/>
          <a:p>
            <a:r>
              <a:rPr lang="ru-RU" b="1" dirty="0"/>
              <a:t>Своему брату</a:t>
            </a:r>
            <a:r>
              <a:rPr lang="ru-RU" dirty="0"/>
              <a:t>, приехавшему проведать его, </a:t>
            </a:r>
            <a:r>
              <a:rPr lang="ru-RU" b="1" dirty="0"/>
              <a:t>он</a:t>
            </a:r>
            <a:r>
              <a:rPr lang="ru-RU" dirty="0"/>
              <a:t>, абсолютно довольный тем «материальным богатством», которое окружает его в усадьбе, сплошь засаженной кустами крыжовника</a:t>
            </a:r>
            <a:r>
              <a:rPr lang="ru-RU" b="1" dirty="0"/>
              <a:t>, напоминает свинью</a:t>
            </a:r>
            <a:r>
              <a:rPr lang="ru-RU" dirty="0"/>
              <a:t>, которая «того и гляди хрюкнет в одеяло». Полностью поглощенный своей маленькой, ничтожной идеей, он уже ничего не видит вокруг и даже </a:t>
            </a:r>
            <a:r>
              <a:rPr lang="ru-RU" b="1" dirty="0"/>
              <a:t>теряет чувство реальности:</a:t>
            </a:r>
            <a:r>
              <a:rPr lang="ru-RU" dirty="0"/>
              <a:t> так, собранный с собственных кустов крыжовник, горький и кислый, кажется ему восхитительно сладким, и он даже ночью несколько раз встает с постели, чтобы полакомиться любимыми ягодами.</a:t>
            </a:r>
          </a:p>
          <a:p>
            <a:endParaRPr lang="ru-RU" dirty="0"/>
          </a:p>
        </p:txBody>
      </p:sp>
      <p:pic>
        <p:nvPicPr>
          <p:cNvPr id="3" name="Picture 2" descr="https://im0-tub-ru.yandex.net/i?id=471a42f1f605fda11e0803ced8f055ba&amp;n=33&amp;h=215&amp;w=147"/>
          <p:cNvPicPr>
            <a:picLocks noChangeAspect="1" noChangeArrowheads="1"/>
          </p:cNvPicPr>
          <p:nvPr/>
        </p:nvPicPr>
        <p:blipFill>
          <a:blip r:embed="rId2" cstate="print"/>
          <a:srcRect/>
          <a:stretch>
            <a:fillRect/>
          </a:stretch>
        </p:blipFill>
        <p:spPr bwMode="auto">
          <a:xfrm>
            <a:off x="5580112" y="1340768"/>
            <a:ext cx="2815680" cy="4118174"/>
          </a:xfrm>
          <a:prstGeom prst="rect">
            <a:avLst/>
          </a:prstGeom>
          <a:noFill/>
          <a:ln>
            <a:solidFill>
              <a:schemeClr val="tx1"/>
            </a:solidFill>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707904" y="2276872"/>
            <a:ext cx="4572000" cy="3046988"/>
          </a:xfrm>
          <a:prstGeom prst="rect">
            <a:avLst/>
          </a:prstGeom>
        </p:spPr>
        <p:txBody>
          <a:bodyPr>
            <a:spAutoFit/>
          </a:bodyPr>
          <a:lstStyle/>
          <a:p>
            <a:r>
              <a:rPr lang="ru-RU" sz="2400" i="1" dirty="0" smtClean="0">
                <a:latin typeface="Times New Roman" pitchFamily="18" charset="0"/>
                <a:cs typeface="Times New Roman" pitchFamily="18" charset="0"/>
              </a:rPr>
              <a:t>Никто не понимал так ясно и тонко, как Антон Чехов, трагизм мелочей жизни, никто до него не умел так беспощадно правдиво нарисовать людям позорную и тоскливую картину их жизни. </a:t>
            </a:r>
          </a:p>
          <a:p>
            <a:pPr algn="r"/>
            <a:r>
              <a:rPr lang="ru-RU" sz="2400" i="1" dirty="0" smtClean="0">
                <a:latin typeface="Times New Roman" pitchFamily="18" charset="0"/>
                <a:cs typeface="Times New Roman" pitchFamily="18" charset="0"/>
              </a:rPr>
              <a:t> Максим Горький</a:t>
            </a:r>
            <a:endParaRPr lang="ru-RU" sz="2400" i="1" dirty="0">
              <a:latin typeface="Times New Roman" pitchFamily="18" charset="0"/>
              <a:cs typeface="Times New Roman" pitchFamily="18" charset="0"/>
            </a:endParaRPr>
          </a:p>
        </p:txBody>
      </p:sp>
      <p:pic>
        <p:nvPicPr>
          <p:cNvPr id="53254" name="Picture 6" descr="http://www.laphamsquarterly.org/sites/default/files/styles/tall_rectangle_custom_user_xsmall_2x/public/images/contributor/chekhov_360x450.jpg?itok=OmBi0EMJ"/>
          <p:cNvPicPr>
            <a:picLocks noChangeAspect="1" noChangeArrowheads="1"/>
          </p:cNvPicPr>
          <p:nvPr/>
        </p:nvPicPr>
        <p:blipFill>
          <a:blip r:embed="rId2" cstate="print"/>
          <a:srcRect/>
          <a:stretch>
            <a:fillRect/>
          </a:stretch>
        </p:blipFill>
        <p:spPr bwMode="auto">
          <a:xfrm>
            <a:off x="827583" y="1268760"/>
            <a:ext cx="2707501" cy="338437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nodeType="withEffect">
                                  <p:stCondLst>
                                    <p:cond delay="0"/>
                                  </p:stCondLst>
                                  <p:iterate type="lt">
                                    <p:tmPct val="50000"/>
                                  </p:iterate>
                                  <p:childTnLst>
                                    <p:set>
                                      <p:cBhvr>
                                        <p:cTn id="6" dur="1" fill="hold">
                                          <p:stCondLst>
                                            <p:cond delay="0"/>
                                          </p:stCondLst>
                                        </p:cTn>
                                        <p:tgtEl>
                                          <p:spTgt spid="3">
                                            <p:txEl>
                                              <p:pRg st="0" end="0"/>
                                            </p:txEl>
                                          </p:spTgt>
                                        </p:tgtEl>
                                        <p:attrNameLst>
                                          <p:attrName>style.visibility</p:attrName>
                                        </p:attrNameLst>
                                      </p:cBhvr>
                                      <p:to>
                                        <p:strVal val="visible"/>
                                      </p:to>
                                    </p:set>
                                    <p:anim calcmode="discrete" valueType="clr">
                                      <p:cBhvr override="childStyle">
                                        <p:cTn id="7" dur="80"/>
                                        <p:tgtEl>
                                          <p:spTgt spid="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3">
                                            <p:txEl>
                                              <p:pRg st="0" end="0"/>
                                            </p:txEl>
                                          </p:spTgt>
                                        </p:tgtEl>
                                        <p:attrNameLst>
                                          <p:attrName>fill.type</p:attrName>
                                        </p:attrNameLst>
                                      </p:cBhvr>
                                      <p:to>
                                        <p:strVal val="solid"/>
                                      </p:to>
                                    </p:set>
                                  </p:childTnLst>
                                </p:cTn>
                              </p:par>
                            </p:childTnLst>
                          </p:cTn>
                        </p:par>
                        <p:par>
                          <p:cTn id="10" fill="hold">
                            <p:stCondLst>
                              <p:cond delay="5960"/>
                            </p:stCondLst>
                            <p:childTnLst>
                              <p:par>
                                <p:cTn id="11" presetID="27" presetClass="entr" presetSubtype="0" fill="hold" nodeType="afterEffect">
                                  <p:stCondLst>
                                    <p:cond delay="0"/>
                                  </p:stCondLst>
                                  <p:iterate type="lt">
                                    <p:tmPct val="50000"/>
                                  </p:iterate>
                                  <p:childTnLst>
                                    <p:set>
                                      <p:cBhvr>
                                        <p:cTn id="12" dur="1" fill="hold">
                                          <p:stCondLst>
                                            <p:cond delay="0"/>
                                          </p:stCondLst>
                                        </p:cTn>
                                        <p:tgtEl>
                                          <p:spTgt spid="3">
                                            <p:txEl>
                                              <p:pRg st="1" end="1"/>
                                            </p:txEl>
                                          </p:spTgt>
                                        </p:tgtEl>
                                        <p:attrNameLst>
                                          <p:attrName>style.visibility</p:attrName>
                                        </p:attrNameLst>
                                      </p:cBhvr>
                                      <p:to>
                                        <p:strVal val="visible"/>
                                      </p:to>
                                    </p:set>
                                    <p:anim calcmode="discrete" valueType="clr">
                                      <p:cBhvr override="childStyle">
                                        <p:cTn id="13" dur="80"/>
                                        <p:tgtEl>
                                          <p:spTgt spid="3">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3">
                                            <p:txEl>
                                              <p:pRg st="1" end="1"/>
                                            </p:txEl>
                                          </p:spTgt>
                                        </p:tgtEl>
                                        <p:attrNameLst>
                                          <p:attrName>fillcolor</p:attrName>
                                        </p:attrNameLst>
                                      </p:cBhvr>
                                      <p:tavLst>
                                        <p:tav tm="0">
                                          <p:val>
                                            <p:clrVal>
                                              <a:schemeClr val="accent2"/>
                                            </p:clrVal>
                                          </p:val>
                                        </p:tav>
                                        <p:tav tm="50000">
                                          <p:val>
                                            <p:clrVal>
                                              <a:schemeClr val="hlink"/>
                                            </p:clrVal>
                                          </p:val>
                                        </p:tav>
                                      </p:tavLst>
                                    </p:anim>
                                    <p:set>
                                      <p:cBhvr>
                                        <p:cTn id="15" dur="80"/>
                                        <p:tgtEl>
                                          <p:spTgt spid="3">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15616" y="1166843"/>
            <a:ext cx="7056784" cy="3416320"/>
          </a:xfrm>
          <a:prstGeom prst="rect">
            <a:avLst/>
          </a:prstGeom>
          <a:solidFill>
            <a:srgbClr val="FFFF99"/>
          </a:solidFill>
        </p:spPr>
        <p:txBody>
          <a:bodyPr wrap="square">
            <a:spAutoFit/>
          </a:bodyPr>
          <a:lstStyle/>
          <a:p>
            <a:r>
              <a:rPr lang="ru-RU" dirty="0" smtClean="0"/>
              <a:t>«Деньги, как водка, делают человека чудаком. У нас в городе умирал купец. Перед </a:t>
            </a:r>
            <a:r>
              <a:rPr lang="ru-RU" b="1" dirty="0" smtClean="0">
                <a:solidFill>
                  <a:srgbClr val="720E47"/>
                </a:solidFill>
              </a:rPr>
              <a:t>смертью приказал подать себе тарелку меду и съел все свои деньги и выигрышные билеты вместе с медом, чтобы никому не досталось</a:t>
            </a:r>
            <a:r>
              <a:rPr lang="ru-RU" dirty="0" smtClean="0"/>
              <a:t>.</a:t>
            </a:r>
          </a:p>
          <a:p>
            <a:endParaRPr lang="ru-RU" dirty="0" smtClean="0"/>
          </a:p>
          <a:p>
            <a:r>
              <a:rPr lang="ru-RU" dirty="0" smtClean="0"/>
              <a:t> Как-то на вокзале я осматривал гурты, и в это время один барышник попал под локомотив и ему отрезало ногу. Несем мы его в приемный покой, кровь льет — страшное дело, а </a:t>
            </a:r>
            <a:r>
              <a:rPr lang="ru-RU" b="1" dirty="0" smtClean="0">
                <a:solidFill>
                  <a:srgbClr val="720E47"/>
                </a:solidFill>
              </a:rPr>
              <a:t>он всё просит, чтобы ногу его отыскали, и всё беспокоится; в сапоге на отрезанной ноге двадцать рублей, как бы не пропали.»</a:t>
            </a:r>
          </a:p>
          <a:p>
            <a:endParaRPr lang="ru-RU"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764704"/>
            <a:ext cx="8460432" cy="5509200"/>
          </a:xfrm>
          <a:prstGeom prst="rect">
            <a:avLst/>
          </a:prstGeom>
          <a:solidFill>
            <a:srgbClr val="FFFF99"/>
          </a:solidFill>
        </p:spPr>
        <p:txBody>
          <a:bodyPr wrap="square">
            <a:spAutoFit/>
          </a:bodyPr>
          <a:lstStyle/>
          <a:p>
            <a:r>
              <a:rPr lang="ru-RU" sz="1600" dirty="0" smtClean="0"/>
              <a:t>Я соображал: как, в сущности, много довольных, счастливых людей! </a:t>
            </a:r>
            <a:r>
              <a:rPr lang="ru-RU" sz="1600" b="1" dirty="0" smtClean="0"/>
              <a:t>Какая это подавляющая сила! </a:t>
            </a:r>
          </a:p>
          <a:p>
            <a:r>
              <a:rPr lang="ru-RU" sz="1600" dirty="0" smtClean="0"/>
              <a:t>Вы взгляните на эту жизнь: наглость и праздность сильных, невежество и скотоподобие слабых, кругом бедность невозможная, теснота, вырождение, пьянство, лицемерие, вранье... Между тем во всех домах и на улицах тишина, спокойствие; из пятидесяти тысяч живущих в городе ни одного, который бы вскрикнул, громко возмутился Мы видим тех, которые ходят на рынок за провизией, днем едят, ночью спят, которые говорят свою чепуху, женятся, старятся, благодушно тащат на кладбище своих покойников, но </a:t>
            </a:r>
            <a:r>
              <a:rPr lang="ru-RU" sz="1600" b="1" dirty="0" smtClean="0"/>
              <a:t>мы не видим и не слышим тех, которые страдают</a:t>
            </a:r>
            <a:r>
              <a:rPr lang="ru-RU" sz="1600" dirty="0" smtClean="0"/>
              <a:t>, и то, что страшно в жизни, происходит где-то за кулисами. Всё тихо, спокойно, и протестует одна только немая статистика: </a:t>
            </a:r>
            <a:r>
              <a:rPr lang="ru-RU" sz="1600" b="1" dirty="0" smtClean="0"/>
              <a:t>столько-то с ума сошло, столько-то ведер выпито, столько-то детей погибло от недоедания... </a:t>
            </a:r>
            <a:r>
              <a:rPr lang="ru-RU" sz="1600" dirty="0" smtClean="0"/>
              <a:t>И такой порядок, очевидно, нужен; очевидно, счастливый чувствует себя хорошо только потому, что </a:t>
            </a:r>
            <a:r>
              <a:rPr lang="ru-RU" sz="1600" b="1" dirty="0" smtClean="0"/>
              <a:t>несчастные несут свое бремя молча,</a:t>
            </a:r>
            <a:r>
              <a:rPr lang="ru-RU" sz="1600" dirty="0" smtClean="0"/>
              <a:t> и без этого молчания счастье было бы невозможно. Это общий гипноз. Надо, чтобы за дверью каждого довольного, счастливого человека стоял кто-нибудь с молоточком и постоянно напоминал бы стуком, что есть несчастные, что как бы он ни был счастлив, жизнь рано или поздно покажет ему свои когти, стрясется беда — болезнь, бедность, потери, и </a:t>
            </a:r>
            <a:r>
              <a:rPr lang="ru-RU" sz="1600" b="1" dirty="0" smtClean="0"/>
              <a:t>его никто не увидит и не услышит, как теперь он не видит и не слышит других</a:t>
            </a:r>
            <a:r>
              <a:rPr lang="ru-RU" sz="1600" dirty="0" smtClean="0"/>
              <a:t>. Но человека с молоточком нет, счастливый живет себе, и мелкие житейские заботы волнуют его слегка, как ветер осину, — и все обстоит благополучно.</a:t>
            </a:r>
            <a:endParaRPr lang="ru-RU" sz="16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55576" y="1196752"/>
            <a:ext cx="8064896" cy="1477328"/>
          </a:xfrm>
          <a:prstGeom prst="rect">
            <a:avLst/>
          </a:prstGeom>
          <a:solidFill>
            <a:srgbClr val="FFFF99"/>
          </a:solidFill>
        </p:spPr>
        <p:txBody>
          <a:bodyPr wrap="square">
            <a:spAutoFit/>
          </a:bodyPr>
          <a:lstStyle/>
          <a:p>
            <a:r>
              <a:rPr lang="ru-RU" dirty="0" smtClean="0"/>
              <a:t>Я уехал тогда от брата рано утром, и с тех пор для меня стало невыносимо бывать в городе. Меня угнетают тишина и спокойствие, </a:t>
            </a:r>
            <a:r>
              <a:rPr lang="ru-RU" b="1" dirty="0" smtClean="0"/>
              <a:t>я боюсь смотреть на окна, так как для меня теперь нет более тяжелого зрелища, как счастливое семейство, сидящее вокруг стола и пьющее чай</a:t>
            </a:r>
            <a:r>
              <a:rPr lang="ru-RU" dirty="0" smtClean="0"/>
              <a:t>. </a:t>
            </a:r>
            <a:endParaRPr lang="ru-RU" dirty="0"/>
          </a:p>
        </p:txBody>
      </p:sp>
      <p:sp>
        <p:nvSpPr>
          <p:cNvPr id="3" name="Прямоугольник 2"/>
          <p:cNvSpPr/>
          <p:nvPr/>
        </p:nvSpPr>
        <p:spPr>
          <a:xfrm>
            <a:off x="323528" y="3140968"/>
            <a:ext cx="8532440" cy="2308324"/>
          </a:xfrm>
          <a:prstGeom prst="rect">
            <a:avLst/>
          </a:prstGeom>
          <a:solidFill>
            <a:srgbClr val="FFFF99"/>
          </a:solidFill>
        </p:spPr>
        <p:txBody>
          <a:bodyPr wrap="square">
            <a:spAutoFit/>
          </a:bodyPr>
          <a:lstStyle/>
          <a:p>
            <a:r>
              <a:rPr lang="ru-RU" dirty="0" smtClean="0"/>
              <a:t>Он вдруг подошел к Алехину и стал пожимать ему то одну руку, то другую.</a:t>
            </a:r>
          </a:p>
          <a:p>
            <a:pPr algn="ctr"/>
            <a:r>
              <a:rPr lang="ru-RU" dirty="0" smtClean="0"/>
              <a:t>— Павел </a:t>
            </a:r>
            <a:r>
              <a:rPr lang="ru-RU" dirty="0" err="1" smtClean="0"/>
              <a:t>Константиныч</a:t>
            </a:r>
            <a:r>
              <a:rPr lang="ru-RU" dirty="0" smtClean="0"/>
              <a:t>, — проговорил он умоляющим голосом, — не успокаивайтесь, не давайте усыплять себя! Пока молоды, сильны, бодры, не уставайте делать добро! Счастья нет и не должно его быть, а </a:t>
            </a:r>
            <a:r>
              <a:rPr lang="ru-RU" b="1" dirty="0" smtClean="0"/>
              <a:t>если в жизни есть смысл и цель, то смысл этот и цель вовсе не в нашем счастье, а в чем-то более разумном и великом</a:t>
            </a:r>
            <a:r>
              <a:rPr lang="ru-RU" dirty="0" smtClean="0"/>
              <a:t>. </a:t>
            </a:r>
            <a:r>
              <a:rPr lang="ru-RU" b="1" dirty="0" smtClean="0"/>
              <a:t>Делайте добро!</a:t>
            </a:r>
            <a:endParaRPr lang="ru-RU"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2" y="1484784"/>
            <a:ext cx="8136904" cy="1754326"/>
          </a:xfrm>
          <a:prstGeom prst="rect">
            <a:avLst/>
          </a:prstGeom>
          <a:solidFill>
            <a:srgbClr val="CCFF66"/>
          </a:solidFill>
        </p:spPr>
        <p:txBody>
          <a:bodyPr wrap="square">
            <a:spAutoFit/>
          </a:bodyPr>
          <a:lstStyle/>
          <a:p>
            <a:pPr algn="ctr"/>
            <a:r>
              <a:rPr lang="ru-RU" dirty="0" smtClean="0"/>
              <a:t>Поездка на Сахалин изменила жизнь и творчество Чехова. </a:t>
            </a:r>
          </a:p>
          <a:p>
            <a:pPr algn="ctr"/>
            <a:r>
              <a:rPr lang="ru-RU" dirty="0" smtClean="0"/>
              <a:t>На этот остров Чехов поехал, чтобы быть рядом с каторжниками. Здесь он сделал за три месяца единолично перепись населения, беседовал с разными людьми. Чехов, как гражданин и художник, решил показать людям суровую правду. Итог поездки - вышедшая в </a:t>
            </a:r>
            <a:r>
              <a:rPr lang="ru-RU" b="1" dirty="0" smtClean="0">
                <a:solidFill>
                  <a:srgbClr val="480000"/>
                </a:solidFill>
              </a:rPr>
              <a:t>1894</a:t>
            </a:r>
            <a:r>
              <a:rPr lang="ru-RU" dirty="0" smtClean="0"/>
              <a:t> году книга </a:t>
            </a:r>
            <a:r>
              <a:rPr lang="ru-RU" b="1" dirty="0" smtClean="0">
                <a:solidFill>
                  <a:srgbClr val="480000"/>
                </a:solidFill>
              </a:rPr>
              <a:t>«Остров Сахалин»</a:t>
            </a:r>
            <a:endParaRPr lang="ru-RU" b="1" dirty="0">
              <a:solidFill>
                <a:srgbClr val="480000"/>
              </a:solidFill>
            </a:endParaRPr>
          </a:p>
        </p:txBody>
      </p:sp>
      <p:sp>
        <p:nvSpPr>
          <p:cNvPr id="3" name="Прямоугольник 2"/>
          <p:cNvSpPr/>
          <p:nvPr/>
        </p:nvSpPr>
        <p:spPr>
          <a:xfrm>
            <a:off x="899592" y="3429000"/>
            <a:ext cx="7272808" cy="1477328"/>
          </a:xfrm>
          <a:prstGeom prst="rect">
            <a:avLst/>
          </a:prstGeom>
        </p:spPr>
        <p:txBody>
          <a:bodyPr wrap="square">
            <a:spAutoFit/>
          </a:bodyPr>
          <a:lstStyle/>
          <a:p>
            <a:r>
              <a:rPr lang="ru-RU" dirty="0" smtClean="0"/>
              <a:t>После этого к явлениям отечественной действительности он стал относиться более резко. Первыми из крупных произведений, написанных после поездки, стали повесть под названием "Дуэль" (издана в 1891 году), а также "Палата №6" - рассказ, опубликованный в 1892 году.</a:t>
            </a:r>
          </a:p>
        </p:txBody>
      </p:sp>
      <p:sp>
        <p:nvSpPr>
          <p:cNvPr id="4" name="Прямоугольник 3"/>
          <p:cNvSpPr/>
          <p:nvPr/>
        </p:nvSpPr>
        <p:spPr>
          <a:xfrm>
            <a:off x="683568" y="4941168"/>
            <a:ext cx="7920880" cy="1200329"/>
          </a:xfrm>
          <a:prstGeom prst="rect">
            <a:avLst/>
          </a:prstGeom>
          <a:solidFill>
            <a:srgbClr val="FFFF99"/>
          </a:solidFill>
        </p:spPr>
        <p:txBody>
          <a:bodyPr wrap="square">
            <a:spAutoFit/>
          </a:bodyPr>
          <a:lstStyle/>
          <a:p>
            <a:pPr algn="ctr"/>
            <a:r>
              <a:rPr lang="ru-RU" b="1" dirty="0" smtClean="0">
                <a:solidFill>
                  <a:srgbClr val="480000"/>
                </a:solidFill>
              </a:rPr>
              <a:t>С весны 1892 года </a:t>
            </a:r>
            <a:r>
              <a:rPr lang="ru-RU" dirty="0" smtClean="0"/>
              <a:t>писатель поселяется </a:t>
            </a:r>
            <a:r>
              <a:rPr lang="ru-RU" b="1" dirty="0" smtClean="0">
                <a:solidFill>
                  <a:srgbClr val="480000"/>
                </a:solidFill>
              </a:rPr>
              <a:t>в Мелихово</a:t>
            </a:r>
            <a:r>
              <a:rPr lang="ru-RU" dirty="0" smtClean="0"/>
              <a:t>, подмосковном имении, занимается благотворительной общественной деятельностью, лечит крестьян, строит школы, медпункт. В Мелихово написана его </a:t>
            </a:r>
            <a:r>
              <a:rPr lang="ru-RU" b="1" dirty="0" smtClean="0">
                <a:solidFill>
                  <a:srgbClr val="480000"/>
                </a:solidFill>
              </a:rPr>
              <a:t>«Маленькая трилогия»</a:t>
            </a:r>
            <a:endParaRPr lang="ru-RU" b="1" dirty="0">
              <a:solidFill>
                <a:srgbClr val="480000"/>
              </a:solidFill>
            </a:endParaRPr>
          </a:p>
        </p:txBody>
      </p:sp>
      <p:sp>
        <p:nvSpPr>
          <p:cNvPr id="5" name="Прямоугольник 4"/>
          <p:cNvSpPr/>
          <p:nvPr/>
        </p:nvSpPr>
        <p:spPr>
          <a:xfrm>
            <a:off x="755576" y="476672"/>
            <a:ext cx="7632848" cy="923330"/>
          </a:xfrm>
          <a:prstGeom prst="rect">
            <a:avLst/>
          </a:prstGeom>
        </p:spPr>
        <p:txBody>
          <a:bodyPr wrap="square">
            <a:spAutoFit/>
          </a:bodyPr>
          <a:lstStyle/>
          <a:p>
            <a:r>
              <a:rPr lang="ru-RU" b="1" dirty="0" smtClean="0"/>
              <a:t>В 1890 году Антон Павлович Чехов, уже известный писатель, предпринял путешествие через всю страну на остров Сахалин - к месту содержания каторжан и ссыльных. </a:t>
            </a:r>
            <a:endParaRPr lang="ru-RU"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http://www.anton-chehov.info/assets/images/fotoalbom/chexov-semya/gr1_168.jpg"/>
          <p:cNvPicPr>
            <a:picLocks noChangeAspect="1" noChangeArrowheads="1"/>
          </p:cNvPicPr>
          <p:nvPr/>
        </p:nvPicPr>
        <p:blipFill>
          <a:blip r:embed="rId2" cstate="print"/>
          <a:srcRect/>
          <a:stretch>
            <a:fillRect/>
          </a:stretch>
        </p:blipFill>
        <p:spPr bwMode="auto">
          <a:xfrm>
            <a:off x="1331640" y="476672"/>
            <a:ext cx="3381375" cy="5715000"/>
          </a:xfrm>
          <a:prstGeom prst="rect">
            <a:avLst/>
          </a:prstGeom>
          <a:noFill/>
        </p:spPr>
      </p:pic>
      <p:sp>
        <p:nvSpPr>
          <p:cNvPr id="3" name="TextBox 2"/>
          <p:cNvSpPr txBox="1"/>
          <p:nvPr/>
        </p:nvSpPr>
        <p:spPr>
          <a:xfrm>
            <a:off x="4932040" y="1988840"/>
            <a:ext cx="3268844" cy="369332"/>
          </a:xfrm>
          <a:prstGeom prst="rect">
            <a:avLst/>
          </a:prstGeom>
          <a:solidFill>
            <a:srgbClr val="FFFFFF"/>
          </a:solidFill>
        </p:spPr>
        <p:txBody>
          <a:bodyPr wrap="none" rtlCol="0">
            <a:spAutoFit/>
          </a:bodyPr>
          <a:lstStyle/>
          <a:p>
            <a:r>
              <a:rPr lang="ru-RU" b="1" dirty="0" smtClean="0">
                <a:solidFill>
                  <a:srgbClr val="FF0000"/>
                </a:solidFill>
              </a:rPr>
              <a:t>Что значит делать добро?</a:t>
            </a:r>
            <a:endParaRPr lang="ru-RU" b="1" dirty="0">
              <a:solidFill>
                <a:srgbClr val="FF0000"/>
              </a:solidFill>
            </a:endParaRPr>
          </a:p>
        </p:txBody>
      </p:sp>
      <p:sp>
        <p:nvSpPr>
          <p:cNvPr id="4" name="TextBox 3"/>
          <p:cNvSpPr txBox="1"/>
          <p:nvPr/>
        </p:nvSpPr>
        <p:spPr>
          <a:xfrm>
            <a:off x="4896774" y="2852936"/>
            <a:ext cx="3251211" cy="646331"/>
          </a:xfrm>
          <a:prstGeom prst="rect">
            <a:avLst/>
          </a:prstGeom>
          <a:solidFill>
            <a:srgbClr val="FFFFFF"/>
          </a:solidFill>
        </p:spPr>
        <p:txBody>
          <a:bodyPr wrap="none" rtlCol="0">
            <a:spAutoFit/>
          </a:bodyPr>
          <a:lstStyle/>
          <a:p>
            <a:pPr algn="ctr"/>
            <a:r>
              <a:rPr lang="ru-RU" b="1" dirty="0" smtClean="0">
                <a:solidFill>
                  <a:srgbClr val="FF0000"/>
                </a:solidFill>
              </a:rPr>
              <a:t>Как понимал этот призыв </a:t>
            </a:r>
          </a:p>
          <a:p>
            <a:pPr algn="ctr"/>
            <a:r>
              <a:rPr lang="ru-RU" b="1" dirty="0" smtClean="0">
                <a:solidFill>
                  <a:srgbClr val="FF0000"/>
                </a:solidFill>
              </a:rPr>
              <a:t>сам А.П.Чехов?</a:t>
            </a:r>
            <a:endParaRPr lang="ru-RU" b="1" dirty="0">
              <a:solidFill>
                <a:srgbClr val="FF000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http://okbook.com.ua/media/catalog/product/cache/1/image/9df78eab33525d08d6e5fb8d27136e95/2/6/264105_36627848_1.jpg"/>
          <p:cNvPicPr>
            <a:picLocks noChangeAspect="1" noChangeArrowheads="1"/>
          </p:cNvPicPr>
          <p:nvPr/>
        </p:nvPicPr>
        <p:blipFill>
          <a:blip r:embed="rId2" cstate="email">
            <a:lum bright="10000" contrast="10000"/>
          </a:blip>
          <a:srcRect/>
          <a:stretch>
            <a:fillRect/>
          </a:stretch>
        </p:blipFill>
        <p:spPr bwMode="auto">
          <a:xfrm>
            <a:off x="2699792" y="548680"/>
            <a:ext cx="3632786" cy="576064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27584" y="1412776"/>
            <a:ext cx="7776864" cy="4154984"/>
          </a:xfrm>
          <a:prstGeom prst="rect">
            <a:avLst/>
          </a:prstGeom>
        </p:spPr>
        <p:txBody>
          <a:bodyPr wrap="square">
            <a:spAutoFit/>
          </a:bodyPr>
          <a:lstStyle/>
          <a:p>
            <a:r>
              <a:rPr lang="ru-RU" sz="2400" dirty="0"/>
              <a:t>В рассказе </a:t>
            </a:r>
            <a:r>
              <a:rPr lang="ru-RU" sz="2400" b="1" dirty="0"/>
              <a:t>«О любви»</a:t>
            </a:r>
            <a:r>
              <a:rPr lang="ru-RU" sz="2400" dirty="0"/>
              <a:t>, в котором помещик Алехин рассказывает свою любовную историю, представлена его собственная нерешительность, неумение действовать внутренне свободно, открыто, без осторожной, боязливой оглядки на то, как это будет выглядеть с точки зрения привычных, обычных норм поведения. Алехин — человек интеллигентный, и ситуация, в которой он оказался, полюбив замужнюю женщину,— это ситуация, не имеющая простых решений.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03648" y="476672"/>
            <a:ext cx="5618013" cy="830997"/>
          </a:xfrm>
          <a:prstGeom prst="rect">
            <a:avLst/>
          </a:prstGeom>
          <a:solidFill>
            <a:srgbClr val="CCFF99"/>
          </a:solidFill>
          <a:ln>
            <a:solidFill>
              <a:srgbClr val="480000"/>
            </a:solidFill>
          </a:ln>
        </p:spPr>
        <p:txBody>
          <a:bodyPr wrap="square" rtlCol="0">
            <a:spAutoFit/>
          </a:bodyPr>
          <a:lstStyle/>
          <a:p>
            <a:pPr algn="ctr"/>
            <a:r>
              <a:rPr lang="ru-RU" sz="2400" b="1" dirty="0" smtClean="0">
                <a:solidFill>
                  <a:srgbClr val="FF0000"/>
                </a:solidFill>
                <a:latin typeface="Times New Roman" pitchFamily="18" charset="0"/>
                <a:cs typeface="Times New Roman" pitchFamily="18" charset="0"/>
              </a:rPr>
              <a:t>ЗАДАНИЕ: </a:t>
            </a:r>
          </a:p>
          <a:p>
            <a:r>
              <a:rPr lang="ru-RU" sz="2400" dirty="0" smtClean="0">
                <a:latin typeface="Times New Roman" pitchFamily="18" charset="0"/>
                <a:cs typeface="Times New Roman" pitchFamily="18" charset="0"/>
              </a:rPr>
              <a:t>Согласны ли вы с высказыванием автора:</a:t>
            </a:r>
            <a:endParaRPr lang="ru-RU" sz="2400" dirty="0">
              <a:latin typeface="Times New Roman" pitchFamily="18" charset="0"/>
              <a:cs typeface="Times New Roman" pitchFamily="18" charset="0"/>
            </a:endParaRPr>
          </a:p>
        </p:txBody>
      </p:sp>
      <p:sp>
        <p:nvSpPr>
          <p:cNvPr id="3" name="TextBox 2"/>
          <p:cNvSpPr txBox="1"/>
          <p:nvPr/>
        </p:nvSpPr>
        <p:spPr>
          <a:xfrm>
            <a:off x="539552" y="2060848"/>
            <a:ext cx="7848872" cy="2749664"/>
          </a:xfrm>
          <a:prstGeom prst="rect">
            <a:avLst/>
          </a:prstGeom>
          <a:solidFill>
            <a:srgbClr val="CCFF99"/>
          </a:solidFill>
          <a:ln>
            <a:solidFill>
              <a:srgbClr val="480000"/>
            </a:solidFill>
          </a:ln>
        </p:spPr>
        <p:txBody>
          <a:bodyPr wrap="square" rtlCol="0">
            <a:spAutoFit/>
          </a:bodyPr>
          <a:lstStyle/>
          <a:p>
            <a:pPr algn="r"/>
            <a:r>
              <a:rPr lang="ru-RU" sz="2400" dirty="0" smtClean="0">
                <a:latin typeface="Times New Roman" pitchFamily="18" charset="0"/>
                <a:cs typeface="Times New Roman" pitchFamily="18" charset="0"/>
              </a:rPr>
              <a:t>…и со жгучей болью в сердце я понял, как ненужно мелко и как обманчиво было всё то, что нам мешало любить.  Я понял, что когда любишь, то в своих суждениях об этой любви нужно исходить от высшего, от более важного, чем счастье или несчастье, грех или добродетель в их ходячем смысле, или не нужно рассуждать вовсе… </a:t>
            </a:r>
            <a:r>
              <a:rPr lang="ru-RU" sz="2400" dirty="0" smtClean="0"/>
              <a:t>                                                            </a:t>
            </a:r>
            <a:r>
              <a:rPr lang="ru-RU" sz="2400" b="1" i="1" dirty="0" smtClean="0">
                <a:latin typeface="Times New Roman" pitchFamily="18" charset="0"/>
                <a:cs typeface="Times New Roman" pitchFamily="18" charset="0"/>
              </a:rPr>
              <a:t>А.П.Чехов «О любви»</a:t>
            </a:r>
            <a:endParaRPr lang="ru-RU" sz="2400" b="1" i="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188640"/>
            <a:ext cx="8280920" cy="1169551"/>
          </a:xfrm>
          <a:prstGeom prst="rect">
            <a:avLst/>
          </a:prstGeom>
          <a:solidFill>
            <a:schemeClr val="bg1"/>
          </a:solidFill>
          <a:ln>
            <a:solidFill>
              <a:srgbClr val="480000"/>
            </a:solidFill>
          </a:ln>
        </p:spPr>
        <p:txBody>
          <a:bodyPr wrap="square" rtlCol="0">
            <a:spAutoFit/>
          </a:bodyPr>
          <a:lstStyle/>
          <a:p>
            <a:pPr algn="r"/>
            <a:r>
              <a:rPr lang="ru-RU" sz="1400" dirty="0" smtClean="0"/>
              <a:t>…и со жгучей болью в сердце я понял, как ненужно мелко и как обманчиво было всё то, что нам мешало любить.  Я понял, что когда любишь, то в своих суждениях об этой любви нужно исходить от высшего, от более важного, чем счастье или несчастье, грех или добродетель в их ходячем смысле, или не нужно рассуждать вовсе…                                                             </a:t>
            </a:r>
            <a:r>
              <a:rPr lang="ru-RU" sz="1400" b="1" i="1" dirty="0" smtClean="0">
                <a:latin typeface="Times New Roman" pitchFamily="18" charset="0"/>
                <a:cs typeface="Times New Roman" pitchFamily="18" charset="0"/>
              </a:rPr>
              <a:t>А.П.Чехов «О любви»</a:t>
            </a:r>
            <a:endParaRPr lang="ru-RU" sz="1400" b="1" i="1" dirty="0">
              <a:latin typeface="Times New Roman" pitchFamily="18" charset="0"/>
              <a:cs typeface="Times New Roman" pitchFamily="18" charset="0"/>
            </a:endParaRPr>
          </a:p>
        </p:txBody>
      </p:sp>
      <p:sp>
        <p:nvSpPr>
          <p:cNvPr id="3" name="TextBox 2"/>
          <p:cNvSpPr txBox="1"/>
          <p:nvPr/>
        </p:nvSpPr>
        <p:spPr>
          <a:xfrm>
            <a:off x="1403648" y="1484784"/>
            <a:ext cx="7211141" cy="523220"/>
          </a:xfrm>
          <a:prstGeom prst="rect">
            <a:avLst/>
          </a:prstGeom>
          <a:solidFill>
            <a:srgbClr val="CCFF99"/>
          </a:solidFill>
        </p:spPr>
        <p:style>
          <a:lnRef idx="1">
            <a:schemeClr val="accent3"/>
          </a:lnRef>
          <a:fillRef idx="2">
            <a:schemeClr val="accent3"/>
          </a:fillRef>
          <a:effectRef idx="1">
            <a:schemeClr val="accent3"/>
          </a:effectRef>
          <a:fontRef idx="minor">
            <a:schemeClr val="dk1"/>
          </a:fontRef>
        </p:style>
        <p:txBody>
          <a:bodyPr wrap="none" rtlCol="0">
            <a:spAutoFit/>
          </a:bodyPr>
          <a:lstStyle/>
          <a:p>
            <a:r>
              <a:rPr lang="ru-RU" sz="2800" b="1" i="1" dirty="0" smtClean="0">
                <a:solidFill>
                  <a:srgbClr val="C00000"/>
                </a:solidFill>
                <a:latin typeface="Times New Roman" pitchFamily="18" charset="0"/>
                <a:cs typeface="Times New Roman" pitchFamily="18" charset="0"/>
              </a:rPr>
              <a:t>Что думают об этом сами герои рассказа?</a:t>
            </a:r>
            <a:endParaRPr lang="ru-RU" sz="2800" b="1" i="1" dirty="0">
              <a:solidFill>
                <a:srgbClr val="C00000"/>
              </a:solidFill>
              <a:latin typeface="Times New Roman" pitchFamily="18" charset="0"/>
              <a:cs typeface="Times New Roman" pitchFamily="18" charset="0"/>
            </a:endParaRPr>
          </a:p>
        </p:txBody>
      </p:sp>
      <p:sp>
        <p:nvSpPr>
          <p:cNvPr id="6" name="TextBox 5"/>
          <p:cNvSpPr txBox="1"/>
          <p:nvPr/>
        </p:nvSpPr>
        <p:spPr>
          <a:xfrm>
            <a:off x="2051720" y="2060848"/>
            <a:ext cx="936104" cy="523220"/>
          </a:xfrm>
          <a:prstGeom prst="rect">
            <a:avLst/>
          </a:prstGeom>
          <a:noFill/>
        </p:spPr>
        <p:txBody>
          <a:bodyPr wrap="square" rtlCol="0">
            <a:spAutoFit/>
          </a:bodyPr>
          <a:lstStyle/>
          <a:p>
            <a:pPr algn="ctr"/>
            <a:r>
              <a:rPr lang="ru-RU" sz="2800" dirty="0" smtClean="0"/>
              <a:t>ОН</a:t>
            </a:r>
            <a:endParaRPr lang="ru-RU" sz="2800" dirty="0"/>
          </a:p>
        </p:txBody>
      </p:sp>
      <p:sp>
        <p:nvSpPr>
          <p:cNvPr id="7" name="TextBox 6"/>
          <p:cNvSpPr txBox="1"/>
          <p:nvPr/>
        </p:nvSpPr>
        <p:spPr>
          <a:xfrm>
            <a:off x="6372200" y="1988840"/>
            <a:ext cx="1008112" cy="523220"/>
          </a:xfrm>
          <a:prstGeom prst="rect">
            <a:avLst/>
          </a:prstGeom>
          <a:noFill/>
        </p:spPr>
        <p:txBody>
          <a:bodyPr wrap="square" rtlCol="0">
            <a:spAutoFit/>
          </a:bodyPr>
          <a:lstStyle/>
          <a:p>
            <a:pPr algn="ctr"/>
            <a:r>
              <a:rPr lang="ru-RU" sz="2800" dirty="0" smtClean="0"/>
              <a:t>ОНА</a:t>
            </a:r>
            <a:endParaRPr lang="ru-RU" sz="2800" dirty="0"/>
          </a:p>
        </p:txBody>
      </p:sp>
      <p:sp>
        <p:nvSpPr>
          <p:cNvPr id="8" name="Прямоугольник 7"/>
          <p:cNvSpPr/>
          <p:nvPr/>
        </p:nvSpPr>
        <p:spPr>
          <a:xfrm>
            <a:off x="467544" y="2564904"/>
            <a:ext cx="3888432" cy="3970318"/>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ru-RU" sz="1400" dirty="0" smtClean="0">
                <a:latin typeface="Times New Roman" pitchFamily="18" charset="0"/>
                <a:cs typeface="Times New Roman" pitchFamily="18" charset="0"/>
              </a:rPr>
              <a:t>…я </a:t>
            </a:r>
            <a:r>
              <a:rPr lang="ru-RU" sz="1400" dirty="0">
                <a:latin typeface="Times New Roman" pitchFamily="18" charset="0"/>
                <a:cs typeface="Times New Roman" pitchFamily="18" charset="0"/>
              </a:rPr>
              <a:t>рассуждал, я спрашивал себя, к чему может повести наша любовь, если у нас не хватит сил бороться с нею; мне казалось невероятным, что эта моя тихая, грустная любовь вдруг грубо оборвет счастливое течение жизни ее мужа, детей, всего этого дома, где меня так любили и где мне так верили. Честно ли это? Она пошла бы за мной, но куда? Куда бы я мог увести ее? Другое дело, если бы у меня была красивая, интересная жизнь, если б я, например, боролся за освобождение родины или был знаменитым ученым, артистом, художником, а то ведь из одной обычной, будничной обстановки пришлось бы увлечь ее в другую такую же или еще более будничную. И как бы долго продолжалось наше счастье? Что было бы с ней в случае моей болезни, смерти или просто если бы мы разлюбили друг друга?</a:t>
            </a:r>
          </a:p>
        </p:txBody>
      </p:sp>
      <p:sp>
        <p:nvSpPr>
          <p:cNvPr id="9" name="Прямоугольник 8"/>
          <p:cNvSpPr/>
          <p:nvPr/>
        </p:nvSpPr>
        <p:spPr>
          <a:xfrm>
            <a:off x="5076056" y="2852936"/>
            <a:ext cx="3510136" cy="289310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ru-RU" sz="1400" dirty="0">
                <a:latin typeface="Times New Roman" pitchFamily="18" charset="0"/>
                <a:cs typeface="Times New Roman" pitchFamily="18" charset="0"/>
              </a:rPr>
              <a:t>Она думала о муже, о детях, о своей матери, которая любила ее мужа, как сына. Если б она отдалась своему чувству, то пришлось бы лгать или говорить правду, а в ее положении то и другое было бы одинаково страшно и неудобно. И ее мучил вопрос: принесет ли мне счастье ее любовь, не осложнит ли она моей жизни, и без того тяжелой, полной всяких несчастий? Ей казалось, что она уже недостаточно молода для меня, недостаточно трудолюбива и энергична, чтобы начать новую жизнь, </a:t>
            </a:r>
          </a:p>
        </p:txBody>
      </p:sp>
      <p:sp>
        <p:nvSpPr>
          <p:cNvPr id="10" name="TextBox 9"/>
          <p:cNvSpPr txBox="1"/>
          <p:nvPr/>
        </p:nvSpPr>
        <p:spPr>
          <a:xfrm>
            <a:off x="3635896" y="5661248"/>
            <a:ext cx="4418517" cy="646331"/>
          </a:xfrm>
          <a:prstGeom prst="rect">
            <a:avLst/>
          </a:prstGeom>
          <a:solidFill>
            <a:srgbClr val="CCFF99"/>
          </a:solidFill>
        </p:spPr>
        <p:style>
          <a:lnRef idx="1">
            <a:schemeClr val="accent3"/>
          </a:lnRef>
          <a:fillRef idx="2">
            <a:schemeClr val="accent3"/>
          </a:fillRef>
          <a:effectRef idx="1">
            <a:schemeClr val="accent3"/>
          </a:effectRef>
          <a:fontRef idx="minor">
            <a:schemeClr val="dk1"/>
          </a:fontRef>
        </p:style>
        <p:txBody>
          <a:bodyPr wrap="none" rtlCol="0">
            <a:spAutoFit/>
          </a:bodyPr>
          <a:lstStyle/>
          <a:p>
            <a:r>
              <a:rPr lang="ru-RU" sz="3600" b="1" i="1" dirty="0" smtClean="0">
                <a:solidFill>
                  <a:srgbClr val="C00000"/>
                </a:solidFill>
                <a:latin typeface="Times New Roman" pitchFamily="18" charset="0"/>
                <a:cs typeface="Times New Roman" pitchFamily="18" charset="0"/>
              </a:rPr>
              <a:t>Они правы или нет?</a:t>
            </a:r>
            <a:endParaRPr lang="ru-RU" sz="3600" b="1" i="1" dirty="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ppt_x</p:attrName>
                                        </p:attrNameLst>
                                      </p:cBhvr>
                                      <p:tavLst>
                                        <p:tav tm="0">
                                          <p:val>
                                            <p:strVal val="#ppt_x-.2"/>
                                          </p:val>
                                        </p:tav>
                                        <p:tav tm="100000">
                                          <p:val>
                                            <p:strVal val="#ppt_x"/>
                                          </p:val>
                                        </p:tav>
                                      </p:tavLst>
                                    </p:anim>
                                    <p:anim calcmode="lin" valueType="num">
                                      <p:cBhvr>
                                        <p:cTn id="8"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1000" fill="hold"/>
                                        <p:tgtEl>
                                          <p:spTgt spid="8"/>
                                        </p:tgtEl>
                                        <p:attrNameLst>
                                          <p:attrName>ppt_x</p:attrName>
                                        </p:attrNameLst>
                                      </p:cBhvr>
                                      <p:tavLst>
                                        <p:tav tm="0">
                                          <p:val>
                                            <p:strVal val="#ppt_x-.2"/>
                                          </p:val>
                                        </p:tav>
                                        <p:tav tm="100000">
                                          <p:val>
                                            <p:strVal val="#ppt_x"/>
                                          </p:val>
                                        </p:tav>
                                      </p:tavLst>
                                    </p:anim>
                                    <p:anim calcmode="lin" valueType="num">
                                      <p:cBhvr>
                                        <p:cTn id="15"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16" dur="10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ppt_x</p:attrName>
                                        </p:attrNameLst>
                                      </p:cBhvr>
                                      <p:tavLst>
                                        <p:tav tm="0">
                                          <p:val>
                                            <p:strVal val="#ppt_x-.2"/>
                                          </p:val>
                                        </p:tav>
                                        <p:tav tm="100000">
                                          <p:val>
                                            <p:strVal val="#ppt_x"/>
                                          </p:val>
                                        </p:tav>
                                      </p:tavLst>
                                    </p:anim>
                                    <p:anim calcmode="lin" valueType="num">
                                      <p:cBhvr>
                                        <p:cTn id="22"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23" dur="10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1000" fill="hold"/>
                                        <p:tgtEl>
                                          <p:spTgt spid="9"/>
                                        </p:tgtEl>
                                        <p:attrNameLst>
                                          <p:attrName>ppt_x</p:attrName>
                                        </p:attrNameLst>
                                      </p:cBhvr>
                                      <p:tavLst>
                                        <p:tav tm="0">
                                          <p:val>
                                            <p:strVal val="#ppt_x-.2"/>
                                          </p:val>
                                        </p:tav>
                                        <p:tav tm="100000">
                                          <p:val>
                                            <p:strVal val="#ppt_x"/>
                                          </p:val>
                                        </p:tav>
                                      </p:tavLst>
                                    </p:anim>
                                    <p:anim calcmode="lin" valueType="num">
                                      <p:cBhvr>
                                        <p:cTn id="29"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30" dur="10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29"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p:cTn id="35" dur="1000" fill="hold"/>
                                        <p:tgtEl>
                                          <p:spTgt spid="10"/>
                                        </p:tgtEl>
                                        <p:attrNameLst>
                                          <p:attrName>ppt_x</p:attrName>
                                        </p:attrNameLst>
                                      </p:cBhvr>
                                      <p:tavLst>
                                        <p:tav tm="0">
                                          <p:val>
                                            <p:strVal val="#ppt_x-.2"/>
                                          </p:val>
                                        </p:tav>
                                        <p:tav tm="100000">
                                          <p:val>
                                            <p:strVal val="#ppt_x"/>
                                          </p:val>
                                        </p:tav>
                                      </p:tavLst>
                                    </p:anim>
                                    <p:anim calcmode="lin" valueType="num">
                                      <p:cBhvr>
                                        <p:cTn id="36"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3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animBg="1"/>
      <p:bldP spid="9" grpId="0" animBg="1"/>
      <p:bldP spid="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99592" y="1628800"/>
            <a:ext cx="5328592" cy="523220"/>
          </a:xfrm>
          <a:prstGeom prst="rect">
            <a:avLst/>
          </a:prstGeom>
          <a:noFill/>
        </p:spPr>
        <p:txBody>
          <a:bodyPr wrap="square" rtlCol="0">
            <a:spAutoFit/>
          </a:bodyPr>
          <a:lstStyle/>
          <a:p>
            <a:r>
              <a:rPr lang="ru-RU" sz="2800" b="1" i="1" dirty="0" smtClean="0">
                <a:solidFill>
                  <a:srgbClr val="002060"/>
                </a:solidFill>
                <a:latin typeface="Times New Roman" pitchFamily="18" charset="0"/>
                <a:cs typeface="Times New Roman" pitchFamily="18" charset="0"/>
              </a:rPr>
              <a:t>1. Они правы в том, что…</a:t>
            </a:r>
            <a:endParaRPr lang="ru-RU" sz="2800" b="1" i="1" dirty="0">
              <a:solidFill>
                <a:srgbClr val="002060"/>
              </a:solidFill>
              <a:latin typeface="Times New Roman" pitchFamily="18" charset="0"/>
              <a:cs typeface="Times New Roman" pitchFamily="18" charset="0"/>
            </a:endParaRPr>
          </a:p>
        </p:txBody>
      </p:sp>
      <p:sp>
        <p:nvSpPr>
          <p:cNvPr id="3" name="TextBox 2"/>
          <p:cNvSpPr txBox="1"/>
          <p:nvPr/>
        </p:nvSpPr>
        <p:spPr>
          <a:xfrm>
            <a:off x="2699792" y="404664"/>
            <a:ext cx="4227889" cy="646331"/>
          </a:xfrm>
          <a:prstGeom prst="rect">
            <a:avLst/>
          </a:prstGeom>
          <a:solidFill>
            <a:srgbClr val="CCFF99"/>
          </a:solidFill>
        </p:spPr>
        <p:style>
          <a:lnRef idx="1">
            <a:schemeClr val="accent3"/>
          </a:lnRef>
          <a:fillRef idx="2">
            <a:schemeClr val="accent3"/>
          </a:fillRef>
          <a:effectRef idx="1">
            <a:schemeClr val="accent3"/>
          </a:effectRef>
          <a:fontRef idx="minor">
            <a:schemeClr val="dk1"/>
          </a:fontRef>
        </p:style>
        <p:txBody>
          <a:bodyPr wrap="none" rtlCol="0">
            <a:spAutoFit/>
          </a:bodyPr>
          <a:lstStyle/>
          <a:p>
            <a:r>
              <a:rPr lang="ru-RU" sz="3600" b="1" i="1" dirty="0" smtClean="0">
                <a:solidFill>
                  <a:srgbClr val="C00000"/>
                </a:solidFill>
                <a:latin typeface="Times New Roman" pitchFamily="18" charset="0"/>
                <a:cs typeface="Times New Roman" pitchFamily="18" charset="0"/>
              </a:rPr>
              <a:t>Продолжите фразу</a:t>
            </a:r>
            <a:endParaRPr lang="ru-RU" sz="3600" b="1" i="1" dirty="0">
              <a:solidFill>
                <a:srgbClr val="C00000"/>
              </a:solidFill>
              <a:latin typeface="Times New Roman" pitchFamily="18" charset="0"/>
              <a:cs typeface="Times New Roman" pitchFamily="18" charset="0"/>
            </a:endParaRPr>
          </a:p>
        </p:txBody>
      </p:sp>
      <p:sp>
        <p:nvSpPr>
          <p:cNvPr id="4" name="TextBox 3"/>
          <p:cNvSpPr txBox="1"/>
          <p:nvPr/>
        </p:nvSpPr>
        <p:spPr>
          <a:xfrm>
            <a:off x="1619672" y="5085184"/>
            <a:ext cx="5400600" cy="523220"/>
          </a:xfrm>
          <a:prstGeom prst="rect">
            <a:avLst/>
          </a:prstGeom>
          <a:noFill/>
        </p:spPr>
        <p:txBody>
          <a:bodyPr wrap="square" rtlCol="0">
            <a:spAutoFit/>
          </a:bodyPr>
          <a:lstStyle/>
          <a:p>
            <a:r>
              <a:rPr lang="ru-RU" sz="2800" b="1" i="1" dirty="0" smtClean="0">
                <a:solidFill>
                  <a:srgbClr val="002060"/>
                </a:solidFill>
                <a:latin typeface="Times New Roman" pitchFamily="18" charset="0"/>
                <a:cs typeface="Times New Roman" pitchFamily="18" charset="0"/>
              </a:rPr>
              <a:t>2. Они не правы, потому что…</a:t>
            </a:r>
            <a:endParaRPr lang="ru-RU" sz="2800" b="1" i="1" dirty="0">
              <a:solidFill>
                <a:srgbClr val="002060"/>
              </a:solidFill>
              <a:latin typeface="Times New Roman" pitchFamily="18" charset="0"/>
              <a:cs typeface="Times New Roman" pitchFamily="18" charset="0"/>
            </a:endParaRPr>
          </a:p>
        </p:txBody>
      </p:sp>
      <p:sp>
        <p:nvSpPr>
          <p:cNvPr id="5" name="Прямоугольник 4"/>
          <p:cNvSpPr/>
          <p:nvPr/>
        </p:nvSpPr>
        <p:spPr>
          <a:xfrm>
            <a:off x="1115616" y="2276872"/>
            <a:ext cx="6804248" cy="1569660"/>
          </a:xfrm>
          <a:prstGeom prst="rect">
            <a:avLst/>
          </a:prstGeom>
        </p:spPr>
        <p:txBody>
          <a:bodyPr wrap="square">
            <a:spAutoFit/>
          </a:bodyPr>
          <a:lstStyle/>
          <a:p>
            <a:r>
              <a:rPr lang="ru-RU" sz="2400" b="1" i="1" dirty="0" smtClean="0">
                <a:solidFill>
                  <a:srgbClr val="C00000"/>
                </a:solidFill>
                <a:latin typeface="Times New Roman" pitchFamily="18" charset="0"/>
                <a:cs typeface="Times New Roman" pitchFamily="18" charset="0"/>
              </a:rPr>
              <a:t>моя</a:t>
            </a:r>
            <a:r>
              <a:rPr lang="ru-RU" sz="2400" dirty="0" smtClean="0">
                <a:solidFill>
                  <a:srgbClr val="C00000"/>
                </a:solidFill>
              </a:rPr>
              <a:t> </a:t>
            </a:r>
            <a:r>
              <a:rPr lang="ru-RU" sz="2400" dirty="0" smtClean="0"/>
              <a:t>тихая, грустная </a:t>
            </a:r>
            <a:r>
              <a:rPr lang="ru-RU" sz="2400" b="1" i="1" dirty="0" smtClean="0">
                <a:solidFill>
                  <a:srgbClr val="C00000"/>
                </a:solidFill>
                <a:latin typeface="Times New Roman" pitchFamily="18" charset="0"/>
                <a:cs typeface="Times New Roman" pitchFamily="18" charset="0"/>
              </a:rPr>
              <a:t>любовь вдруг грубо оборвет счастливое течение жизни ее мужа</a:t>
            </a:r>
            <a:r>
              <a:rPr lang="ru-RU" sz="2400" dirty="0" smtClean="0"/>
              <a:t>, </a:t>
            </a:r>
            <a:r>
              <a:rPr lang="ru-RU" sz="2400" b="1" i="1" dirty="0" smtClean="0">
                <a:solidFill>
                  <a:srgbClr val="C00000"/>
                </a:solidFill>
                <a:latin typeface="Times New Roman" pitchFamily="18" charset="0"/>
                <a:cs typeface="Times New Roman" pitchFamily="18" charset="0"/>
              </a:rPr>
              <a:t>детей</a:t>
            </a:r>
            <a:r>
              <a:rPr lang="ru-RU" sz="2400" dirty="0" smtClean="0">
                <a:latin typeface="Times New Roman" pitchFamily="18" charset="0"/>
                <a:cs typeface="Times New Roman" pitchFamily="18" charset="0"/>
              </a:rPr>
              <a:t>, всего этого дома, где меня так любили и где мне так верили. </a:t>
            </a:r>
            <a:r>
              <a:rPr lang="ru-RU" sz="2400" b="1" i="1" dirty="0" smtClean="0">
                <a:solidFill>
                  <a:srgbClr val="C00000"/>
                </a:solidFill>
                <a:latin typeface="Times New Roman" pitchFamily="18" charset="0"/>
                <a:cs typeface="Times New Roman" pitchFamily="18" charset="0"/>
              </a:rPr>
              <a:t>Честно ли это? </a:t>
            </a:r>
            <a:endParaRPr lang="ru-RU" sz="2400" b="1" i="1" dirty="0">
              <a:solidFill>
                <a:srgbClr val="C00000"/>
              </a:solidFill>
              <a:latin typeface="Times New Roman" pitchFamily="18" charset="0"/>
              <a:cs typeface="Times New Roman" pitchFamily="18" charset="0"/>
            </a:endParaRPr>
          </a:p>
        </p:txBody>
      </p:sp>
      <p:sp>
        <p:nvSpPr>
          <p:cNvPr id="6" name="TextBox 5"/>
          <p:cNvSpPr txBox="1"/>
          <p:nvPr/>
        </p:nvSpPr>
        <p:spPr>
          <a:xfrm>
            <a:off x="1691680" y="2420888"/>
            <a:ext cx="5112568" cy="1200329"/>
          </a:xfrm>
          <a:prstGeom prst="rect">
            <a:avLst/>
          </a:prstGeom>
          <a:solidFill>
            <a:srgbClr val="CCFF99"/>
          </a:soli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ru-RU" sz="3600" b="1" i="1" dirty="0" smtClean="0">
                <a:solidFill>
                  <a:srgbClr val="C00000"/>
                </a:solidFill>
                <a:latin typeface="Times New Roman" pitchFamily="18" charset="0"/>
                <a:cs typeface="Times New Roman" pitchFamily="18" charset="0"/>
              </a:rPr>
              <a:t>Это нечестно!</a:t>
            </a:r>
          </a:p>
          <a:p>
            <a:r>
              <a:rPr lang="ru-RU" sz="3600" b="1" i="1" dirty="0" smtClean="0">
                <a:solidFill>
                  <a:srgbClr val="C00000"/>
                </a:solidFill>
                <a:latin typeface="Times New Roman" pitchFamily="18" charset="0"/>
                <a:cs typeface="Times New Roman" pitchFamily="18" charset="0"/>
              </a:rPr>
              <a:t> Это предательство!</a:t>
            </a:r>
            <a:endParaRPr lang="ru-RU" sz="3600" b="1" i="1" dirty="0">
              <a:solidFill>
                <a:srgbClr val="C00000"/>
              </a:solidFill>
              <a:latin typeface="Times New Roman" pitchFamily="18" charset="0"/>
              <a:cs typeface="Times New Roman" pitchFamily="18" charset="0"/>
            </a:endParaRPr>
          </a:p>
        </p:txBody>
      </p:sp>
      <p:sp>
        <p:nvSpPr>
          <p:cNvPr id="7" name="Прямоугольник 6"/>
          <p:cNvSpPr/>
          <p:nvPr/>
        </p:nvSpPr>
        <p:spPr>
          <a:xfrm>
            <a:off x="971600" y="3861048"/>
            <a:ext cx="7272808" cy="830997"/>
          </a:xfrm>
          <a:prstGeom prst="rect">
            <a:avLst/>
          </a:prstGeom>
        </p:spPr>
        <p:txBody>
          <a:bodyPr wrap="square">
            <a:spAutoFit/>
          </a:bodyPr>
          <a:lstStyle/>
          <a:p>
            <a:r>
              <a:rPr lang="ru-RU" sz="2400" b="1" i="1" dirty="0">
                <a:latin typeface="Times New Roman" pitchFamily="18" charset="0"/>
                <a:cs typeface="Times New Roman" pitchFamily="18" charset="0"/>
              </a:rPr>
              <a:t>Она </a:t>
            </a:r>
            <a:r>
              <a:rPr lang="ru-RU" sz="2400" b="1" i="1" dirty="0">
                <a:solidFill>
                  <a:srgbClr val="C00000"/>
                </a:solidFill>
                <a:latin typeface="Times New Roman" pitchFamily="18" charset="0"/>
                <a:cs typeface="Times New Roman" pitchFamily="18" charset="0"/>
              </a:rPr>
              <a:t>думала о муже, о детях, о своей матери</a:t>
            </a:r>
            <a:r>
              <a:rPr lang="ru-RU" sz="2400" b="1" i="1" dirty="0">
                <a:latin typeface="Times New Roman" pitchFamily="18" charset="0"/>
                <a:cs typeface="Times New Roman" pitchFamily="18" charset="0"/>
              </a:rPr>
              <a:t>, которая любила ее мужа, как сына.</a:t>
            </a:r>
          </a:p>
        </p:txBody>
      </p:sp>
      <p:sp>
        <p:nvSpPr>
          <p:cNvPr id="8" name="TextBox 7"/>
          <p:cNvSpPr txBox="1"/>
          <p:nvPr/>
        </p:nvSpPr>
        <p:spPr>
          <a:xfrm>
            <a:off x="899592" y="3645024"/>
            <a:ext cx="7797134" cy="1077218"/>
          </a:xfrm>
          <a:prstGeom prst="rect">
            <a:avLst/>
          </a:prstGeom>
          <a:solidFill>
            <a:srgbClr val="CCFF99"/>
          </a:soli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ru-RU" sz="3200" b="1" i="1" dirty="0" smtClean="0">
                <a:solidFill>
                  <a:srgbClr val="C00000"/>
                </a:solidFill>
                <a:latin typeface="Times New Roman" pitchFamily="18" charset="0"/>
                <a:cs typeface="Times New Roman" pitchFamily="18" charset="0"/>
              </a:rPr>
              <a:t>Человек должен думать не только о себе,</a:t>
            </a:r>
          </a:p>
          <a:p>
            <a:r>
              <a:rPr lang="ru-RU" sz="3200" b="1" i="1" dirty="0" smtClean="0">
                <a:solidFill>
                  <a:srgbClr val="C00000"/>
                </a:solidFill>
                <a:latin typeface="Times New Roman" pitchFamily="18" charset="0"/>
                <a:cs typeface="Times New Roman" pitchFamily="18" charset="0"/>
              </a:rPr>
              <a:t> но и о других.</a:t>
            </a:r>
            <a:endParaRPr lang="ru-RU" sz="3200" b="1" i="1" dirty="0">
              <a:solidFill>
                <a:srgbClr val="C00000"/>
              </a:solidFill>
              <a:latin typeface="Times New Roman" pitchFamily="18" charset="0"/>
              <a:cs typeface="Times New Roman" pitchFamily="18" charset="0"/>
            </a:endParaRPr>
          </a:p>
        </p:txBody>
      </p:sp>
      <p:sp>
        <p:nvSpPr>
          <p:cNvPr id="9" name="Прямоугольник 8"/>
          <p:cNvSpPr/>
          <p:nvPr/>
        </p:nvSpPr>
        <p:spPr>
          <a:xfrm>
            <a:off x="827584" y="5661248"/>
            <a:ext cx="4489883" cy="461665"/>
          </a:xfrm>
          <a:prstGeom prst="rect">
            <a:avLst/>
          </a:prstGeom>
        </p:spPr>
        <p:txBody>
          <a:bodyPr wrap="none">
            <a:spAutoFit/>
          </a:bodyPr>
          <a:lstStyle/>
          <a:p>
            <a:r>
              <a:rPr lang="ru-RU" sz="2400" b="1" i="1" dirty="0" smtClean="0">
                <a:solidFill>
                  <a:srgbClr val="C00000"/>
                </a:solidFill>
                <a:latin typeface="Times New Roman" pitchFamily="18" charset="0"/>
                <a:cs typeface="Times New Roman" pitchFamily="18" charset="0"/>
              </a:rPr>
              <a:t>я рассуждал, я спрашивал себя,</a:t>
            </a:r>
            <a:endParaRPr lang="ru-RU" sz="2400" b="1" i="1" dirty="0">
              <a:solidFill>
                <a:srgbClr val="C00000"/>
              </a:solidFill>
              <a:latin typeface="Times New Roman" pitchFamily="18" charset="0"/>
              <a:cs typeface="Times New Roman" pitchFamily="18" charset="0"/>
            </a:endParaRPr>
          </a:p>
        </p:txBody>
      </p:sp>
      <p:sp>
        <p:nvSpPr>
          <p:cNvPr id="10" name="Прямоугольник 9"/>
          <p:cNvSpPr/>
          <p:nvPr/>
        </p:nvSpPr>
        <p:spPr>
          <a:xfrm>
            <a:off x="4517156" y="6093296"/>
            <a:ext cx="4626844" cy="461665"/>
          </a:xfrm>
          <a:prstGeom prst="rect">
            <a:avLst/>
          </a:prstGeom>
        </p:spPr>
        <p:txBody>
          <a:bodyPr wrap="none">
            <a:spAutoFit/>
          </a:bodyPr>
          <a:lstStyle/>
          <a:p>
            <a:r>
              <a:rPr lang="ru-RU" sz="2400" b="1" i="1" dirty="0" smtClean="0">
                <a:solidFill>
                  <a:srgbClr val="C00000"/>
                </a:solidFill>
                <a:latin typeface="Times New Roman" pitchFamily="18" charset="0"/>
                <a:cs typeface="Times New Roman" pitchFamily="18" charset="0"/>
              </a:rPr>
              <a:t>Она думала…её мучил вопрос… </a:t>
            </a:r>
            <a:endParaRPr lang="ru-RU" sz="2400" b="1" i="1" dirty="0">
              <a:solidFill>
                <a:srgbClr val="C00000"/>
              </a:solidFill>
              <a:latin typeface="Times New Roman" pitchFamily="18" charset="0"/>
              <a:cs typeface="Times New Roman" pitchFamily="18" charset="0"/>
            </a:endParaRPr>
          </a:p>
        </p:txBody>
      </p:sp>
      <p:sp>
        <p:nvSpPr>
          <p:cNvPr id="11" name="TextBox 10"/>
          <p:cNvSpPr txBox="1"/>
          <p:nvPr/>
        </p:nvSpPr>
        <p:spPr>
          <a:xfrm>
            <a:off x="633455" y="4725144"/>
            <a:ext cx="8145307" cy="1938992"/>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pPr algn="ctr"/>
            <a:r>
              <a:rPr lang="ru-RU" sz="2400" b="1" i="1" dirty="0" smtClean="0">
                <a:solidFill>
                  <a:srgbClr val="C00000"/>
                </a:solidFill>
                <a:latin typeface="Times New Roman" pitchFamily="18" charset="0"/>
                <a:cs typeface="Times New Roman" pitchFamily="18" charset="0"/>
              </a:rPr>
              <a:t>Они не правы, потому что смели рассуждать в любви.</a:t>
            </a:r>
          </a:p>
          <a:p>
            <a:pPr algn="ctr"/>
            <a:r>
              <a:rPr lang="ru-RU" sz="2400" b="1" i="1" dirty="0" smtClean="0">
                <a:solidFill>
                  <a:srgbClr val="C00000"/>
                </a:solidFill>
                <a:latin typeface="Times New Roman" pitchFamily="18" charset="0"/>
                <a:cs typeface="Times New Roman" pitchFamily="18" charset="0"/>
              </a:rPr>
              <a:t>Так считает автор. </a:t>
            </a:r>
          </a:p>
          <a:p>
            <a:r>
              <a:rPr lang="ru-RU" sz="2400" b="1" i="1" dirty="0" smtClean="0">
                <a:latin typeface="Times New Roman" pitchFamily="18" charset="0"/>
                <a:cs typeface="Times New Roman" pitchFamily="18" charset="0"/>
              </a:rPr>
              <a:t>А вы пришли к какому-то однозначному выводу?</a:t>
            </a:r>
          </a:p>
          <a:p>
            <a:r>
              <a:rPr lang="ru-RU" sz="2400" b="1" i="1" dirty="0" smtClean="0">
                <a:latin typeface="Times New Roman" pitchFamily="18" charset="0"/>
                <a:cs typeface="Times New Roman" pitchFamily="18" charset="0"/>
              </a:rPr>
              <a:t>Согласны ли вы с автором?</a:t>
            </a:r>
          </a:p>
          <a:p>
            <a:r>
              <a:rPr lang="ru-RU" sz="2400" b="1" i="1" dirty="0" smtClean="0">
                <a:latin typeface="Times New Roman" pitchFamily="18" charset="0"/>
                <a:cs typeface="Times New Roman" pitchFamily="18" charset="0"/>
              </a:rPr>
              <a:t>Может ли быть в этой ситуации однозначный ответ?</a:t>
            </a:r>
            <a:endParaRPr lang="ru-RU" sz="2400" b="1" i="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ppt_x</p:attrName>
                                        </p:attrNameLst>
                                      </p:cBhvr>
                                      <p:tavLst>
                                        <p:tav tm="0">
                                          <p:val>
                                            <p:strVal val="#ppt_x-.2"/>
                                          </p:val>
                                        </p:tav>
                                        <p:tav tm="100000">
                                          <p:val>
                                            <p:strVal val="#ppt_x"/>
                                          </p:val>
                                        </p:tav>
                                      </p:tavLst>
                                    </p:anim>
                                    <p:anim calcmode="lin" valueType="num">
                                      <p:cBhvr>
                                        <p:cTn id="15"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16" dur="10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ppt_x</p:attrName>
                                        </p:attrNameLst>
                                      </p:cBhvr>
                                      <p:tavLst>
                                        <p:tav tm="0">
                                          <p:val>
                                            <p:strVal val="#ppt_x-.2"/>
                                          </p:val>
                                        </p:tav>
                                        <p:tav tm="100000">
                                          <p:val>
                                            <p:strVal val="#ppt_x"/>
                                          </p:val>
                                        </p:tav>
                                      </p:tavLst>
                                    </p:anim>
                                    <p:anim calcmode="lin" valueType="num">
                                      <p:cBhvr>
                                        <p:cTn id="22"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23" dur="10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1000" fill="hold"/>
                                        <p:tgtEl>
                                          <p:spTgt spid="8"/>
                                        </p:tgtEl>
                                        <p:attrNameLst>
                                          <p:attrName>ppt_w</p:attrName>
                                        </p:attrNameLst>
                                      </p:cBhvr>
                                      <p:tavLst>
                                        <p:tav tm="0">
                                          <p:val>
                                            <p:strVal val="#ppt_w*0.70"/>
                                          </p:val>
                                        </p:tav>
                                        <p:tav tm="100000">
                                          <p:val>
                                            <p:strVal val="#ppt_w"/>
                                          </p:val>
                                        </p:tav>
                                      </p:tavLst>
                                    </p:anim>
                                    <p:anim calcmode="lin" valueType="num">
                                      <p:cBhvr>
                                        <p:cTn id="29" dur="1000" fill="hold"/>
                                        <p:tgtEl>
                                          <p:spTgt spid="8"/>
                                        </p:tgtEl>
                                        <p:attrNameLst>
                                          <p:attrName>ppt_h</p:attrName>
                                        </p:attrNameLst>
                                      </p:cBhvr>
                                      <p:tavLst>
                                        <p:tav tm="0">
                                          <p:val>
                                            <p:strVal val="#ppt_h"/>
                                          </p:val>
                                        </p:tav>
                                        <p:tav tm="100000">
                                          <p:val>
                                            <p:strVal val="#ppt_h"/>
                                          </p:val>
                                        </p:tav>
                                      </p:tavLst>
                                    </p:anim>
                                    <p:animEffect transition="in" filter="fade">
                                      <p:cBhvr>
                                        <p:cTn id="30" dur="10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29"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1000" fill="hold"/>
                                        <p:tgtEl>
                                          <p:spTgt spid="9"/>
                                        </p:tgtEl>
                                        <p:attrNameLst>
                                          <p:attrName>ppt_x</p:attrName>
                                        </p:attrNameLst>
                                      </p:cBhvr>
                                      <p:tavLst>
                                        <p:tav tm="0">
                                          <p:val>
                                            <p:strVal val="#ppt_x-.2"/>
                                          </p:val>
                                        </p:tav>
                                        <p:tav tm="100000">
                                          <p:val>
                                            <p:strVal val="#ppt_x"/>
                                          </p:val>
                                        </p:tav>
                                      </p:tavLst>
                                    </p:anim>
                                    <p:anim calcmode="lin" valueType="num">
                                      <p:cBhvr>
                                        <p:cTn id="36"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37" dur="10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29"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1000" fill="hold"/>
                                        <p:tgtEl>
                                          <p:spTgt spid="10"/>
                                        </p:tgtEl>
                                        <p:attrNameLst>
                                          <p:attrName>ppt_x</p:attrName>
                                        </p:attrNameLst>
                                      </p:cBhvr>
                                      <p:tavLst>
                                        <p:tav tm="0">
                                          <p:val>
                                            <p:strVal val="#ppt_x-.2"/>
                                          </p:val>
                                        </p:tav>
                                        <p:tav tm="100000">
                                          <p:val>
                                            <p:strVal val="#ppt_x"/>
                                          </p:val>
                                        </p:tav>
                                      </p:tavLst>
                                    </p:anim>
                                    <p:anim calcmode="lin" valueType="num">
                                      <p:cBhvr>
                                        <p:cTn id="43"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44" dur="1000"/>
                                        <p:tgtEl>
                                          <p:spTgt spid="10"/>
                                        </p:tgtEl>
                                      </p:cBhvr>
                                    </p:animEffect>
                                  </p:childTnLst>
                                </p:cTn>
                              </p:par>
                            </p:childTnLst>
                          </p:cTn>
                        </p:par>
                      </p:childTnLst>
                    </p:cTn>
                  </p:par>
                  <p:par>
                    <p:cTn id="45" fill="hold">
                      <p:stCondLst>
                        <p:cond delay="indefinite"/>
                      </p:stCondLst>
                      <p:childTnLst>
                        <p:par>
                          <p:cTn id="46" fill="hold">
                            <p:stCondLst>
                              <p:cond delay="0"/>
                            </p:stCondLst>
                            <p:childTnLst>
                              <p:par>
                                <p:cTn id="47" presetID="29" presetClass="entr" presetSubtype="0"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1000" fill="hold"/>
                                        <p:tgtEl>
                                          <p:spTgt spid="11"/>
                                        </p:tgtEl>
                                        <p:attrNameLst>
                                          <p:attrName>ppt_x</p:attrName>
                                        </p:attrNameLst>
                                      </p:cBhvr>
                                      <p:tavLst>
                                        <p:tav tm="0">
                                          <p:val>
                                            <p:strVal val="#ppt_x-.2"/>
                                          </p:val>
                                        </p:tav>
                                        <p:tav tm="100000">
                                          <p:val>
                                            <p:strVal val="#ppt_x"/>
                                          </p:val>
                                        </p:tav>
                                      </p:tavLst>
                                    </p:anim>
                                    <p:anim calcmode="lin" valueType="num">
                                      <p:cBhvr>
                                        <p:cTn id="50"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51"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P spid="8" grpId="0" animBg="1"/>
      <p:bldP spid="9" grpId="0"/>
      <p:bldP spid="10" grpId="0"/>
      <p:bldP spid="1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43608" y="2132856"/>
            <a:ext cx="7272808" cy="3108543"/>
          </a:xfrm>
          <a:prstGeom prst="rect">
            <a:avLst/>
          </a:prstGeom>
          <a:solidFill>
            <a:srgbClr val="CCFF99"/>
          </a:solidFill>
        </p:spPr>
        <p:txBody>
          <a:bodyPr wrap="square">
            <a:spAutoFit/>
          </a:bodyPr>
          <a:lstStyle/>
          <a:p>
            <a:r>
              <a:rPr lang="ru-RU" sz="2800" dirty="0"/>
              <a:t>Чехов в финале рассказа ясно дает понять, что эти решения могли бы быть найдены, если бы герой вопреки всему смог отказаться от своих страхов и опасений, если бы он доверился своему внутреннему чувству, открылся ему.</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03648" y="980728"/>
            <a:ext cx="5618013" cy="830997"/>
          </a:xfrm>
          <a:prstGeom prst="rect">
            <a:avLst/>
          </a:prstGeom>
          <a:solidFill>
            <a:schemeClr val="bg1"/>
          </a:solidFill>
        </p:spPr>
        <p:txBody>
          <a:bodyPr wrap="square" rtlCol="0">
            <a:spAutoFit/>
          </a:bodyPr>
          <a:lstStyle/>
          <a:p>
            <a:r>
              <a:rPr lang="ru-RU" sz="2400" b="1" dirty="0" smtClean="0">
                <a:solidFill>
                  <a:srgbClr val="FF0000"/>
                </a:solidFill>
                <a:latin typeface="Times New Roman" pitchFamily="18" charset="0"/>
                <a:cs typeface="Times New Roman" pitchFamily="18" charset="0"/>
              </a:rPr>
              <a:t>ДОМАШНЕЕ ЗАДАНИЕ: </a:t>
            </a:r>
          </a:p>
          <a:p>
            <a:r>
              <a:rPr lang="ru-RU" sz="2400" dirty="0" smtClean="0">
                <a:latin typeface="Times New Roman" pitchFamily="18" charset="0"/>
                <a:cs typeface="Times New Roman" pitchFamily="18" charset="0"/>
              </a:rPr>
              <a:t>Согласны ли вы с высказыванием автора:</a:t>
            </a:r>
            <a:endParaRPr lang="ru-RU" sz="2400" dirty="0">
              <a:latin typeface="Times New Roman" pitchFamily="18" charset="0"/>
              <a:cs typeface="Times New Roman" pitchFamily="18" charset="0"/>
            </a:endParaRPr>
          </a:p>
        </p:txBody>
      </p:sp>
      <p:sp>
        <p:nvSpPr>
          <p:cNvPr id="4" name="TextBox 3"/>
          <p:cNvSpPr txBox="1"/>
          <p:nvPr/>
        </p:nvSpPr>
        <p:spPr>
          <a:xfrm>
            <a:off x="539552" y="2060848"/>
            <a:ext cx="7848872" cy="2749664"/>
          </a:xfrm>
          <a:prstGeom prst="rect">
            <a:avLst/>
          </a:prstGeom>
          <a:solidFill>
            <a:schemeClr val="bg1"/>
          </a:solidFill>
        </p:spPr>
        <p:txBody>
          <a:bodyPr wrap="square" rtlCol="0">
            <a:spAutoFit/>
          </a:bodyPr>
          <a:lstStyle/>
          <a:p>
            <a:pPr algn="r"/>
            <a:r>
              <a:rPr lang="ru-RU" sz="2400" dirty="0" smtClean="0">
                <a:latin typeface="Times New Roman" pitchFamily="18" charset="0"/>
                <a:cs typeface="Times New Roman" pitchFamily="18" charset="0"/>
              </a:rPr>
              <a:t>…и со жгучей болью в сердце я понял, как ненужно мелко и как обманчиво было всё то, что нам мешало любить.  Я понял, что когда любишь, то в своих суждениях об этой любви нужно исходить от высшего, от более важного, чем счастье или несчастье, грех или добродетель в их ходячем смысле, или не нужно рассуждать вовсе… </a:t>
            </a:r>
            <a:r>
              <a:rPr lang="ru-RU" sz="2400" dirty="0" smtClean="0"/>
              <a:t>                                                            </a:t>
            </a:r>
            <a:r>
              <a:rPr lang="ru-RU" sz="2400" b="1" i="1" dirty="0" smtClean="0">
                <a:latin typeface="Times New Roman" pitchFamily="18" charset="0"/>
                <a:cs typeface="Times New Roman" pitchFamily="18" charset="0"/>
              </a:rPr>
              <a:t>А.П.Чехов «О любви»</a:t>
            </a:r>
            <a:endParaRPr lang="ru-RU" sz="2400" b="1" i="1" dirty="0">
              <a:latin typeface="Times New Roman" pitchFamily="18" charset="0"/>
              <a:cs typeface="Times New Roman" pitchFamily="18" charset="0"/>
            </a:endParaRPr>
          </a:p>
        </p:txBody>
      </p:sp>
      <p:sp>
        <p:nvSpPr>
          <p:cNvPr id="5" name="TextBox 4"/>
          <p:cNvSpPr txBox="1"/>
          <p:nvPr/>
        </p:nvSpPr>
        <p:spPr>
          <a:xfrm>
            <a:off x="611560" y="5373216"/>
            <a:ext cx="8142998" cy="461665"/>
          </a:xfrm>
          <a:prstGeom prst="rect">
            <a:avLst/>
          </a:prstGeom>
          <a:solidFill>
            <a:schemeClr val="bg1"/>
          </a:solidFill>
        </p:spPr>
        <p:txBody>
          <a:bodyPr wrap="none" rtlCol="0">
            <a:spAutoFit/>
          </a:bodyPr>
          <a:lstStyle/>
          <a:p>
            <a:r>
              <a:rPr lang="ru-RU" sz="2400" b="1" dirty="0" smtClean="0">
                <a:solidFill>
                  <a:srgbClr val="FF0000"/>
                </a:solidFill>
                <a:latin typeface="Times New Roman" pitchFamily="18" charset="0"/>
                <a:cs typeface="Times New Roman" pitchFamily="18" charset="0"/>
              </a:rPr>
              <a:t>Напишите небольшое по объёму сочинение - рассуждение</a:t>
            </a:r>
            <a:endParaRPr lang="ru-RU" sz="2400"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979712" y="1268760"/>
            <a:ext cx="4572000" cy="646331"/>
          </a:xfrm>
          <a:prstGeom prst="rect">
            <a:avLst/>
          </a:prstGeom>
        </p:spPr>
        <p:txBody>
          <a:bodyPr>
            <a:spAutoFit/>
          </a:bodyPr>
          <a:lstStyle/>
          <a:p>
            <a:r>
              <a:rPr lang="ru-RU" dirty="0" smtClean="0"/>
              <a:t> </a:t>
            </a:r>
            <a:r>
              <a:rPr lang="ru-RU" dirty="0" smtClean="0">
                <a:hlinkClick r:id="rId2"/>
              </a:rPr>
              <a:t>http://fb.ru/article/174514/kratkaya-hronika-jizni-i-tvorchestvo-chehova</a:t>
            </a:r>
            <a:endParaRPr lang="ru-RU" dirty="0"/>
          </a:p>
        </p:txBody>
      </p:sp>
      <p:sp>
        <p:nvSpPr>
          <p:cNvPr id="3" name="Прямоугольник 2"/>
          <p:cNvSpPr/>
          <p:nvPr/>
        </p:nvSpPr>
        <p:spPr>
          <a:xfrm>
            <a:off x="1763688" y="2132856"/>
            <a:ext cx="4605748" cy="646331"/>
          </a:xfrm>
          <a:prstGeom prst="rect">
            <a:avLst/>
          </a:prstGeom>
        </p:spPr>
        <p:txBody>
          <a:bodyPr wrap="none">
            <a:spAutoFit/>
          </a:bodyPr>
          <a:lstStyle/>
          <a:p>
            <a:r>
              <a:rPr lang="en-US" dirty="0" smtClean="0">
                <a:hlinkClick r:id="rId3"/>
              </a:rPr>
              <a:t>http://ilibrary.ru/text/460/p.1/index.html</a:t>
            </a:r>
            <a:endParaRPr lang="ru-RU" dirty="0" smtClean="0"/>
          </a:p>
          <a:p>
            <a:endParaRPr lang="ru-RU"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043608" y="404664"/>
            <a:ext cx="4434227" cy="523220"/>
          </a:xfrm>
          <a:prstGeom prst="rect">
            <a:avLst/>
          </a:prstGeom>
        </p:spPr>
        <p:txBody>
          <a:bodyPr wrap="none">
            <a:spAutoFit/>
          </a:bodyPr>
          <a:lstStyle/>
          <a:p>
            <a:r>
              <a:rPr lang="ru-RU" sz="2800" b="1" dirty="0">
                <a:solidFill>
                  <a:srgbClr val="720E47"/>
                </a:solidFill>
              </a:rPr>
              <a:t>«Маленькая трилогия». </a:t>
            </a:r>
          </a:p>
        </p:txBody>
      </p:sp>
      <p:sp>
        <p:nvSpPr>
          <p:cNvPr id="5" name="Прямоугольник 4"/>
          <p:cNvSpPr/>
          <p:nvPr/>
        </p:nvSpPr>
        <p:spPr>
          <a:xfrm>
            <a:off x="683568" y="1484784"/>
            <a:ext cx="4320480" cy="4154984"/>
          </a:xfrm>
          <a:prstGeom prst="rect">
            <a:avLst/>
          </a:prstGeom>
        </p:spPr>
        <p:txBody>
          <a:bodyPr wrap="square">
            <a:spAutoFit/>
          </a:bodyPr>
          <a:lstStyle/>
          <a:p>
            <a:r>
              <a:rPr lang="ru-RU" sz="2400" b="1" dirty="0"/>
              <a:t>В Мелихове была написана и знаменитая «маленькая трилогия», </a:t>
            </a:r>
            <a:endParaRPr lang="ru-RU" sz="2400" b="1" dirty="0" smtClean="0"/>
          </a:p>
          <a:p>
            <a:r>
              <a:rPr lang="ru-RU" sz="2400" b="1" dirty="0" smtClean="0"/>
              <a:t>Состоящая</a:t>
            </a:r>
          </a:p>
          <a:p>
            <a:r>
              <a:rPr lang="ru-RU" sz="2400" b="1" dirty="0" smtClean="0"/>
              <a:t> </a:t>
            </a:r>
            <a:r>
              <a:rPr lang="ru-RU" sz="2400" b="1" dirty="0"/>
              <a:t>из </a:t>
            </a:r>
            <a:r>
              <a:rPr lang="ru-RU" sz="2400" b="1" dirty="0" smtClean="0"/>
              <a:t>рассказов:</a:t>
            </a:r>
          </a:p>
          <a:p>
            <a:endParaRPr lang="ru-RU" sz="2400" b="1" dirty="0" smtClean="0"/>
          </a:p>
          <a:p>
            <a:endParaRPr lang="ru-RU" sz="2400" b="1" dirty="0" smtClean="0"/>
          </a:p>
          <a:p>
            <a:pPr algn="ctr"/>
            <a:r>
              <a:rPr lang="ru-RU" sz="2400" b="1" dirty="0" smtClean="0">
                <a:solidFill>
                  <a:srgbClr val="720E47"/>
                </a:solidFill>
              </a:rPr>
              <a:t> </a:t>
            </a:r>
            <a:r>
              <a:rPr lang="ru-RU" sz="2400" b="1" dirty="0">
                <a:solidFill>
                  <a:srgbClr val="720E47"/>
                </a:solidFill>
              </a:rPr>
              <a:t>«Человек в футляре</a:t>
            </a:r>
            <a:r>
              <a:rPr lang="ru-RU" sz="2400" b="1" dirty="0" smtClean="0">
                <a:solidFill>
                  <a:srgbClr val="720E47"/>
                </a:solidFill>
              </a:rPr>
              <a:t>» , </a:t>
            </a:r>
          </a:p>
          <a:p>
            <a:pPr algn="ctr"/>
            <a:r>
              <a:rPr lang="ru-RU" sz="2400" b="1" dirty="0" smtClean="0">
                <a:solidFill>
                  <a:srgbClr val="720E47"/>
                </a:solidFill>
              </a:rPr>
              <a:t>«</a:t>
            </a:r>
            <a:r>
              <a:rPr lang="ru-RU" sz="2400" b="1" dirty="0">
                <a:solidFill>
                  <a:srgbClr val="720E47"/>
                </a:solidFill>
              </a:rPr>
              <a:t>Крыжовник</a:t>
            </a:r>
            <a:r>
              <a:rPr lang="ru-RU" sz="2400" b="1" dirty="0" smtClean="0">
                <a:solidFill>
                  <a:srgbClr val="720E47"/>
                </a:solidFill>
              </a:rPr>
              <a:t>», </a:t>
            </a:r>
          </a:p>
          <a:p>
            <a:pPr algn="ctr"/>
            <a:r>
              <a:rPr lang="ru-RU" sz="2400" b="1" dirty="0" smtClean="0">
                <a:solidFill>
                  <a:srgbClr val="720E47"/>
                </a:solidFill>
              </a:rPr>
              <a:t>«</a:t>
            </a:r>
            <a:r>
              <a:rPr lang="ru-RU" sz="2400" b="1" dirty="0">
                <a:solidFill>
                  <a:srgbClr val="720E47"/>
                </a:solidFill>
              </a:rPr>
              <a:t>О любви</a:t>
            </a:r>
            <a:r>
              <a:rPr lang="ru-RU" sz="2400" b="1" dirty="0" smtClean="0">
                <a:solidFill>
                  <a:srgbClr val="720E47"/>
                </a:solidFill>
              </a:rPr>
              <a:t>» </a:t>
            </a:r>
          </a:p>
          <a:p>
            <a:pPr algn="ctr"/>
            <a:r>
              <a:rPr lang="ru-RU" sz="2400" b="1" dirty="0" smtClean="0">
                <a:solidFill>
                  <a:srgbClr val="720E47"/>
                </a:solidFill>
              </a:rPr>
              <a:t>(1898 г), </a:t>
            </a:r>
            <a:endParaRPr lang="ru-RU" sz="2400" b="1" dirty="0">
              <a:solidFill>
                <a:srgbClr val="720E47"/>
              </a:solidFill>
            </a:endParaRPr>
          </a:p>
        </p:txBody>
      </p:sp>
      <p:pic>
        <p:nvPicPr>
          <p:cNvPr id="25602" name="Picture 2" descr="http://bigring.ru/images/47540"/>
          <p:cNvPicPr>
            <a:picLocks noChangeAspect="1" noChangeArrowheads="1"/>
          </p:cNvPicPr>
          <p:nvPr/>
        </p:nvPicPr>
        <p:blipFill>
          <a:blip r:embed="rId2" cstate="email"/>
          <a:srcRect/>
          <a:stretch>
            <a:fillRect/>
          </a:stretch>
        </p:blipFill>
        <p:spPr bwMode="auto">
          <a:xfrm>
            <a:off x="4644008" y="1316766"/>
            <a:ext cx="3655571" cy="304631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nodeType="withEffect">
                                  <p:stCondLst>
                                    <p:cond delay="0"/>
                                  </p:stCondLst>
                                  <p:iterate type="lt">
                                    <p:tmPct val="50000"/>
                                  </p:iterate>
                                  <p:childTnLst>
                                    <p:set>
                                      <p:cBhvr>
                                        <p:cTn id="6" dur="1" fill="hold">
                                          <p:stCondLst>
                                            <p:cond delay="0"/>
                                          </p:stCondLst>
                                        </p:cTn>
                                        <p:tgtEl>
                                          <p:spTgt spid="5">
                                            <p:txEl>
                                              <p:pRg st="0" end="0"/>
                                            </p:txEl>
                                          </p:spTgt>
                                        </p:tgtEl>
                                        <p:attrNameLst>
                                          <p:attrName>style.visibility</p:attrName>
                                        </p:attrNameLst>
                                      </p:cBhvr>
                                      <p:to>
                                        <p:strVal val="visible"/>
                                      </p:to>
                                    </p:set>
                                    <p:anim calcmode="discrete" valueType="clr">
                                      <p:cBhvr override="childStyle">
                                        <p:cTn id="7" dur="80"/>
                                        <p:tgtEl>
                                          <p:spTgt spid="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5">
                                            <p:txEl>
                                              <p:pRg st="0" end="0"/>
                                            </p:txEl>
                                          </p:spTgt>
                                        </p:tgtEl>
                                        <p:attrNameLst>
                                          <p:attrName>fill.type</p:attrName>
                                        </p:attrNameLst>
                                      </p:cBhvr>
                                      <p:to>
                                        <p:strVal val="solid"/>
                                      </p:to>
                                    </p:set>
                                  </p:childTnLst>
                                </p:cTn>
                              </p:par>
                            </p:childTnLst>
                          </p:cTn>
                        </p:par>
                        <p:par>
                          <p:cTn id="10" fill="hold">
                            <p:stCondLst>
                              <p:cond delay="2120"/>
                            </p:stCondLst>
                            <p:childTnLst>
                              <p:par>
                                <p:cTn id="11" presetID="27" presetClass="entr" presetSubtype="0" fill="hold" nodeType="afterEffect">
                                  <p:stCondLst>
                                    <p:cond delay="0"/>
                                  </p:stCondLst>
                                  <p:iterate type="lt">
                                    <p:tmPct val="50000"/>
                                  </p:iterate>
                                  <p:childTnLst>
                                    <p:set>
                                      <p:cBhvr>
                                        <p:cTn id="12" dur="1" fill="hold">
                                          <p:stCondLst>
                                            <p:cond delay="0"/>
                                          </p:stCondLst>
                                        </p:cTn>
                                        <p:tgtEl>
                                          <p:spTgt spid="5">
                                            <p:txEl>
                                              <p:pRg st="1" end="1"/>
                                            </p:txEl>
                                          </p:spTgt>
                                        </p:tgtEl>
                                        <p:attrNameLst>
                                          <p:attrName>style.visibility</p:attrName>
                                        </p:attrNameLst>
                                      </p:cBhvr>
                                      <p:to>
                                        <p:strVal val="visible"/>
                                      </p:to>
                                    </p:set>
                                    <p:anim calcmode="discrete" valueType="clr">
                                      <p:cBhvr override="childStyle">
                                        <p:cTn id="13" dur="80"/>
                                        <p:tgtEl>
                                          <p:spTgt spid="5">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5">
                                            <p:txEl>
                                              <p:pRg st="1" end="1"/>
                                            </p:txEl>
                                          </p:spTgt>
                                        </p:tgtEl>
                                        <p:attrNameLst>
                                          <p:attrName>fillcolor</p:attrName>
                                        </p:attrNameLst>
                                      </p:cBhvr>
                                      <p:tavLst>
                                        <p:tav tm="0">
                                          <p:val>
                                            <p:clrVal>
                                              <a:schemeClr val="accent2"/>
                                            </p:clrVal>
                                          </p:val>
                                        </p:tav>
                                        <p:tav tm="50000">
                                          <p:val>
                                            <p:clrVal>
                                              <a:schemeClr val="hlink"/>
                                            </p:clrVal>
                                          </p:val>
                                        </p:tav>
                                      </p:tavLst>
                                    </p:anim>
                                    <p:set>
                                      <p:cBhvr>
                                        <p:cTn id="15" dur="80"/>
                                        <p:tgtEl>
                                          <p:spTgt spid="5">
                                            <p:txEl>
                                              <p:pRg st="1" end="1"/>
                                            </p:txEl>
                                          </p:spTgt>
                                        </p:tgtEl>
                                        <p:attrNameLst>
                                          <p:attrName>fill.type</p:attrName>
                                        </p:attrNameLst>
                                      </p:cBhvr>
                                      <p:to>
                                        <p:strVal val="solid"/>
                                      </p:to>
                                    </p:set>
                                  </p:childTnLst>
                                </p:cTn>
                              </p:par>
                            </p:childTnLst>
                          </p:cTn>
                        </p:par>
                        <p:par>
                          <p:cTn id="16" fill="hold">
                            <p:stCondLst>
                              <p:cond delay="2520"/>
                            </p:stCondLst>
                            <p:childTnLst>
                              <p:par>
                                <p:cTn id="17" presetID="27" presetClass="entr" presetSubtype="0" fill="hold" nodeType="afterEffect">
                                  <p:stCondLst>
                                    <p:cond delay="0"/>
                                  </p:stCondLst>
                                  <p:iterate type="lt">
                                    <p:tmPct val="50000"/>
                                  </p:iterate>
                                  <p:childTnLst>
                                    <p:set>
                                      <p:cBhvr>
                                        <p:cTn id="18" dur="1" fill="hold">
                                          <p:stCondLst>
                                            <p:cond delay="0"/>
                                          </p:stCondLst>
                                        </p:cTn>
                                        <p:tgtEl>
                                          <p:spTgt spid="5">
                                            <p:txEl>
                                              <p:pRg st="2" end="2"/>
                                            </p:txEl>
                                          </p:spTgt>
                                        </p:tgtEl>
                                        <p:attrNameLst>
                                          <p:attrName>style.visibility</p:attrName>
                                        </p:attrNameLst>
                                      </p:cBhvr>
                                      <p:to>
                                        <p:strVal val="visible"/>
                                      </p:to>
                                    </p:set>
                                    <p:anim calcmode="discrete" valueType="clr">
                                      <p:cBhvr override="childStyle">
                                        <p:cTn id="19" dur="80"/>
                                        <p:tgtEl>
                                          <p:spTgt spid="5">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5">
                                            <p:txEl>
                                              <p:pRg st="2" end="2"/>
                                            </p:txEl>
                                          </p:spTgt>
                                        </p:tgtEl>
                                        <p:attrNameLst>
                                          <p:attrName>fillcolor</p:attrName>
                                        </p:attrNameLst>
                                      </p:cBhvr>
                                      <p:tavLst>
                                        <p:tav tm="0">
                                          <p:val>
                                            <p:clrVal>
                                              <a:schemeClr val="accent2"/>
                                            </p:clrVal>
                                          </p:val>
                                        </p:tav>
                                        <p:tav tm="50000">
                                          <p:val>
                                            <p:clrVal>
                                              <a:schemeClr val="hlink"/>
                                            </p:clrVal>
                                          </p:val>
                                        </p:tav>
                                      </p:tavLst>
                                    </p:anim>
                                    <p:set>
                                      <p:cBhvr>
                                        <p:cTn id="21" dur="80"/>
                                        <p:tgtEl>
                                          <p:spTgt spid="5">
                                            <p:txEl>
                                              <p:pRg st="2" end="2"/>
                                            </p:txEl>
                                          </p:spTgt>
                                        </p:tgtEl>
                                        <p:attrNameLst>
                                          <p:attrName>fill.type</p:attrName>
                                        </p:attrNameLst>
                                      </p:cBhvr>
                                      <p:to>
                                        <p:strVal val="solid"/>
                                      </p:to>
                                    </p:set>
                                  </p:childTnLst>
                                </p:cTn>
                              </p:par>
                            </p:childTnLst>
                          </p:cTn>
                        </p:par>
                        <p:par>
                          <p:cTn id="22" fill="hold">
                            <p:stCondLst>
                              <p:cond delay="3040"/>
                            </p:stCondLst>
                            <p:childTnLst>
                              <p:par>
                                <p:cTn id="23" presetID="27" presetClass="entr" presetSubtype="0" fill="hold" nodeType="afterEffect">
                                  <p:stCondLst>
                                    <p:cond delay="0"/>
                                  </p:stCondLst>
                                  <p:iterate type="lt">
                                    <p:tmPct val="50000"/>
                                  </p:iterate>
                                  <p:childTnLst>
                                    <p:set>
                                      <p:cBhvr>
                                        <p:cTn id="24" dur="1" fill="hold">
                                          <p:stCondLst>
                                            <p:cond delay="0"/>
                                          </p:stCondLst>
                                        </p:cTn>
                                        <p:tgtEl>
                                          <p:spTgt spid="5">
                                            <p:txEl>
                                              <p:pRg st="5" end="5"/>
                                            </p:txEl>
                                          </p:spTgt>
                                        </p:tgtEl>
                                        <p:attrNameLst>
                                          <p:attrName>style.visibility</p:attrName>
                                        </p:attrNameLst>
                                      </p:cBhvr>
                                      <p:to>
                                        <p:strVal val="visible"/>
                                      </p:to>
                                    </p:set>
                                    <p:anim calcmode="discrete" valueType="clr">
                                      <p:cBhvr override="childStyle">
                                        <p:cTn id="25" dur="80"/>
                                        <p:tgtEl>
                                          <p:spTgt spid="5">
                                            <p:txEl>
                                              <p:pRg st="5" end="5"/>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5">
                                            <p:txEl>
                                              <p:pRg st="5" end="5"/>
                                            </p:txEl>
                                          </p:spTgt>
                                        </p:tgtEl>
                                        <p:attrNameLst>
                                          <p:attrName>fillcolor</p:attrName>
                                        </p:attrNameLst>
                                      </p:cBhvr>
                                      <p:tavLst>
                                        <p:tav tm="0">
                                          <p:val>
                                            <p:clrVal>
                                              <a:schemeClr val="accent2"/>
                                            </p:clrVal>
                                          </p:val>
                                        </p:tav>
                                        <p:tav tm="50000">
                                          <p:val>
                                            <p:clrVal>
                                              <a:schemeClr val="hlink"/>
                                            </p:clrVal>
                                          </p:val>
                                        </p:tav>
                                      </p:tavLst>
                                    </p:anim>
                                    <p:set>
                                      <p:cBhvr>
                                        <p:cTn id="27" dur="80"/>
                                        <p:tgtEl>
                                          <p:spTgt spid="5">
                                            <p:txEl>
                                              <p:pRg st="5" end="5"/>
                                            </p:txEl>
                                          </p:spTgt>
                                        </p:tgtEl>
                                        <p:attrNameLst>
                                          <p:attrName>fill.type</p:attrName>
                                        </p:attrNameLst>
                                      </p:cBhvr>
                                      <p:to>
                                        <p:strVal val="solid"/>
                                      </p:to>
                                    </p:set>
                                  </p:childTnLst>
                                </p:cTn>
                              </p:par>
                            </p:childTnLst>
                          </p:cTn>
                        </p:par>
                        <p:par>
                          <p:cTn id="28" fill="hold">
                            <p:stCondLst>
                              <p:cond delay="3800"/>
                            </p:stCondLst>
                            <p:childTnLst>
                              <p:par>
                                <p:cTn id="29" presetID="27" presetClass="entr" presetSubtype="0" fill="hold" nodeType="afterEffect">
                                  <p:stCondLst>
                                    <p:cond delay="0"/>
                                  </p:stCondLst>
                                  <p:iterate type="lt">
                                    <p:tmPct val="50000"/>
                                  </p:iterate>
                                  <p:childTnLst>
                                    <p:set>
                                      <p:cBhvr>
                                        <p:cTn id="30" dur="1" fill="hold">
                                          <p:stCondLst>
                                            <p:cond delay="0"/>
                                          </p:stCondLst>
                                        </p:cTn>
                                        <p:tgtEl>
                                          <p:spTgt spid="5">
                                            <p:txEl>
                                              <p:pRg st="6" end="6"/>
                                            </p:txEl>
                                          </p:spTgt>
                                        </p:tgtEl>
                                        <p:attrNameLst>
                                          <p:attrName>style.visibility</p:attrName>
                                        </p:attrNameLst>
                                      </p:cBhvr>
                                      <p:to>
                                        <p:strVal val="visible"/>
                                      </p:to>
                                    </p:set>
                                    <p:anim calcmode="discrete" valueType="clr">
                                      <p:cBhvr override="childStyle">
                                        <p:cTn id="31" dur="80"/>
                                        <p:tgtEl>
                                          <p:spTgt spid="5">
                                            <p:txEl>
                                              <p:pRg st="6" end="6"/>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2" dur="80"/>
                                        <p:tgtEl>
                                          <p:spTgt spid="5">
                                            <p:txEl>
                                              <p:pRg st="6" end="6"/>
                                            </p:txEl>
                                          </p:spTgt>
                                        </p:tgtEl>
                                        <p:attrNameLst>
                                          <p:attrName>fillcolor</p:attrName>
                                        </p:attrNameLst>
                                      </p:cBhvr>
                                      <p:tavLst>
                                        <p:tav tm="0">
                                          <p:val>
                                            <p:clrVal>
                                              <a:schemeClr val="accent2"/>
                                            </p:clrVal>
                                          </p:val>
                                        </p:tav>
                                        <p:tav tm="50000">
                                          <p:val>
                                            <p:clrVal>
                                              <a:schemeClr val="hlink"/>
                                            </p:clrVal>
                                          </p:val>
                                        </p:tav>
                                      </p:tavLst>
                                    </p:anim>
                                    <p:set>
                                      <p:cBhvr>
                                        <p:cTn id="33" dur="80"/>
                                        <p:tgtEl>
                                          <p:spTgt spid="5">
                                            <p:txEl>
                                              <p:pRg st="6" end="6"/>
                                            </p:txEl>
                                          </p:spTgt>
                                        </p:tgtEl>
                                        <p:attrNameLst>
                                          <p:attrName>fill.type</p:attrName>
                                        </p:attrNameLst>
                                      </p:cBhvr>
                                      <p:to>
                                        <p:strVal val="solid"/>
                                      </p:to>
                                    </p:set>
                                  </p:childTnLst>
                                </p:cTn>
                              </p:par>
                            </p:childTnLst>
                          </p:cTn>
                        </p:par>
                        <p:par>
                          <p:cTn id="34" fill="hold">
                            <p:stCondLst>
                              <p:cond delay="4320"/>
                            </p:stCondLst>
                            <p:childTnLst>
                              <p:par>
                                <p:cTn id="35" presetID="27" presetClass="entr" presetSubtype="0" fill="hold" nodeType="afterEffect">
                                  <p:stCondLst>
                                    <p:cond delay="0"/>
                                  </p:stCondLst>
                                  <p:iterate type="lt">
                                    <p:tmPct val="50000"/>
                                  </p:iterate>
                                  <p:childTnLst>
                                    <p:set>
                                      <p:cBhvr>
                                        <p:cTn id="36" dur="1" fill="hold">
                                          <p:stCondLst>
                                            <p:cond delay="0"/>
                                          </p:stCondLst>
                                        </p:cTn>
                                        <p:tgtEl>
                                          <p:spTgt spid="5">
                                            <p:txEl>
                                              <p:pRg st="7" end="7"/>
                                            </p:txEl>
                                          </p:spTgt>
                                        </p:tgtEl>
                                        <p:attrNameLst>
                                          <p:attrName>style.visibility</p:attrName>
                                        </p:attrNameLst>
                                      </p:cBhvr>
                                      <p:to>
                                        <p:strVal val="visible"/>
                                      </p:to>
                                    </p:set>
                                    <p:anim calcmode="discrete" valueType="clr">
                                      <p:cBhvr override="childStyle">
                                        <p:cTn id="37" dur="80"/>
                                        <p:tgtEl>
                                          <p:spTgt spid="5">
                                            <p:txEl>
                                              <p:pRg st="7" end="7"/>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8" dur="80"/>
                                        <p:tgtEl>
                                          <p:spTgt spid="5">
                                            <p:txEl>
                                              <p:pRg st="7" end="7"/>
                                            </p:txEl>
                                          </p:spTgt>
                                        </p:tgtEl>
                                        <p:attrNameLst>
                                          <p:attrName>fillcolor</p:attrName>
                                        </p:attrNameLst>
                                      </p:cBhvr>
                                      <p:tavLst>
                                        <p:tav tm="0">
                                          <p:val>
                                            <p:clrVal>
                                              <a:schemeClr val="accent2"/>
                                            </p:clrVal>
                                          </p:val>
                                        </p:tav>
                                        <p:tav tm="50000">
                                          <p:val>
                                            <p:clrVal>
                                              <a:schemeClr val="hlink"/>
                                            </p:clrVal>
                                          </p:val>
                                        </p:tav>
                                      </p:tavLst>
                                    </p:anim>
                                    <p:set>
                                      <p:cBhvr>
                                        <p:cTn id="39" dur="80"/>
                                        <p:tgtEl>
                                          <p:spTgt spid="5">
                                            <p:txEl>
                                              <p:pRg st="7" end="7"/>
                                            </p:txEl>
                                          </p:spTgt>
                                        </p:tgtEl>
                                        <p:attrNameLst>
                                          <p:attrName>fill.type</p:attrName>
                                        </p:attrNameLst>
                                      </p:cBhvr>
                                      <p:to>
                                        <p:strVal val="solid"/>
                                      </p:to>
                                    </p:set>
                                  </p:childTnLst>
                                </p:cTn>
                              </p:par>
                            </p:childTnLst>
                          </p:cTn>
                        </p:par>
                        <p:par>
                          <p:cTn id="40" fill="hold">
                            <p:stCondLst>
                              <p:cond delay="4680"/>
                            </p:stCondLst>
                            <p:childTnLst>
                              <p:par>
                                <p:cTn id="41" presetID="27" presetClass="entr" presetSubtype="0" fill="hold" nodeType="afterEffect">
                                  <p:stCondLst>
                                    <p:cond delay="0"/>
                                  </p:stCondLst>
                                  <p:iterate type="lt">
                                    <p:tmPct val="50000"/>
                                  </p:iterate>
                                  <p:childTnLst>
                                    <p:set>
                                      <p:cBhvr>
                                        <p:cTn id="42" dur="1" fill="hold">
                                          <p:stCondLst>
                                            <p:cond delay="0"/>
                                          </p:stCondLst>
                                        </p:cTn>
                                        <p:tgtEl>
                                          <p:spTgt spid="5">
                                            <p:txEl>
                                              <p:pRg st="8" end="8"/>
                                            </p:txEl>
                                          </p:spTgt>
                                        </p:tgtEl>
                                        <p:attrNameLst>
                                          <p:attrName>style.visibility</p:attrName>
                                        </p:attrNameLst>
                                      </p:cBhvr>
                                      <p:to>
                                        <p:strVal val="visible"/>
                                      </p:to>
                                    </p:set>
                                    <p:anim calcmode="discrete" valueType="clr">
                                      <p:cBhvr override="childStyle">
                                        <p:cTn id="43" dur="80"/>
                                        <p:tgtEl>
                                          <p:spTgt spid="5">
                                            <p:txEl>
                                              <p:pRg st="8" end="8"/>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4" dur="80"/>
                                        <p:tgtEl>
                                          <p:spTgt spid="5">
                                            <p:txEl>
                                              <p:pRg st="8" end="8"/>
                                            </p:txEl>
                                          </p:spTgt>
                                        </p:tgtEl>
                                        <p:attrNameLst>
                                          <p:attrName>fillcolor</p:attrName>
                                        </p:attrNameLst>
                                      </p:cBhvr>
                                      <p:tavLst>
                                        <p:tav tm="0">
                                          <p:val>
                                            <p:clrVal>
                                              <a:schemeClr val="accent2"/>
                                            </p:clrVal>
                                          </p:val>
                                        </p:tav>
                                        <p:tav tm="50000">
                                          <p:val>
                                            <p:clrVal>
                                              <a:schemeClr val="hlink"/>
                                            </p:clrVal>
                                          </p:val>
                                        </p:tav>
                                      </p:tavLst>
                                    </p:anim>
                                    <p:set>
                                      <p:cBhvr>
                                        <p:cTn id="45" dur="80"/>
                                        <p:tgtEl>
                                          <p:spTgt spid="5">
                                            <p:txEl>
                                              <p:pRg st="8" end="8"/>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15616" y="548680"/>
            <a:ext cx="5679247" cy="954107"/>
          </a:xfrm>
          <a:prstGeom prst="rect">
            <a:avLst/>
          </a:prstGeom>
          <a:noFill/>
        </p:spPr>
        <p:txBody>
          <a:bodyPr wrap="none" rtlCol="0">
            <a:spAutoFit/>
          </a:bodyPr>
          <a:lstStyle/>
          <a:p>
            <a:r>
              <a:rPr lang="ru-RU" sz="2800" b="1" dirty="0" smtClean="0">
                <a:solidFill>
                  <a:schemeClr val="accent5">
                    <a:lumMod val="25000"/>
                  </a:schemeClr>
                </a:solidFill>
                <a:latin typeface="Calibri" pitchFamily="34" charset="0"/>
              </a:rPr>
              <a:t>По каким признакам мы можем</a:t>
            </a:r>
          </a:p>
          <a:p>
            <a:r>
              <a:rPr lang="ru-RU" sz="2800" b="1" dirty="0" smtClean="0">
                <a:solidFill>
                  <a:schemeClr val="accent5">
                    <a:lumMod val="25000"/>
                  </a:schemeClr>
                </a:solidFill>
                <a:latin typeface="Calibri" pitchFamily="34" charset="0"/>
              </a:rPr>
              <a:t> объединить рассказы в трилогию?</a:t>
            </a:r>
            <a:endParaRPr lang="ru-RU" sz="2800" b="1" dirty="0">
              <a:solidFill>
                <a:schemeClr val="accent5">
                  <a:lumMod val="25000"/>
                </a:schemeClr>
              </a:solidFill>
              <a:latin typeface="Calibri" pitchFamily="34" charset="0"/>
            </a:endParaRPr>
          </a:p>
        </p:txBody>
      </p:sp>
      <p:sp>
        <p:nvSpPr>
          <p:cNvPr id="3" name="Прямоугольник 2"/>
          <p:cNvSpPr/>
          <p:nvPr/>
        </p:nvSpPr>
        <p:spPr>
          <a:xfrm>
            <a:off x="1043608" y="1628800"/>
            <a:ext cx="6264696" cy="2677656"/>
          </a:xfrm>
          <a:prstGeom prst="rect">
            <a:avLst/>
          </a:prstGeom>
        </p:spPr>
        <p:txBody>
          <a:bodyPr wrap="square">
            <a:spAutoFit/>
          </a:bodyPr>
          <a:lstStyle/>
          <a:p>
            <a:pPr algn="ctr"/>
            <a:r>
              <a:rPr lang="ru-RU" sz="2400" b="1" dirty="0" smtClean="0">
                <a:solidFill>
                  <a:srgbClr val="720E47"/>
                </a:solidFill>
              </a:rPr>
              <a:t>Действуют </a:t>
            </a:r>
            <a:r>
              <a:rPr lang="ru-RU" sz="2400" b="1" dirty="0">
                <a:solidFill>
                  <a:srgbClr val="720E47"/>
                </a:solidFill>
              </a:rPr>
              <a:t>одни и те же </a:t>
            </a:r>
            <a:r>
              <a:rPr lang="ru-RU" sz="2400" b="1" dirty="0" smtClean="0">
                <a:solidFill>
                  <a:srgbClr val="720E47"/>
                </a:solidFill>
              </a:rPr>
              <a:t>герои: </a:t>
            </a:r>
          </a:p>
          <a:p>
            <a:pPr algn="ctr"/>
            <a:r>
              <a:rPr lang="ru-RU" sz="2400" dirty="0" smtClean="0"/>
              <a:t>учитель </a:t>
            </a:r>
            <a:r>
              <a:rPr lang="ru-RU" sz="2400" dirty="0"/>
              <a:t>гимназии </a:t>
            </a:r>
            <a:r>
              <a:rPr lang="ru-RU" sz="2400" b="1" dirty="0" err="1"/>
              <a:t>Буркин</a:t>
            </a:r>
            <a:r>
              <a:rPr lang="ru-RU" sz="2400" dirty="0" smtClean="0"/>
              <a:t>,</a:t>
            </a:r>
            <a:endParaRPr lang="ru-RU" sz="2400" dirty="0"/>
          </a:p>
          <a:p>
            <a:pPr algn="ctr"/>
            <a:r>
              <a:rPr lang="ru-RU" sz="2400" dirty="0" smtClean="0"/>
              <a:t> </a:t>
            </a:r>
            <a:r>
              <a:rPr lang="ru-RU" sz="2400" dirty="0"/>
              <a:t>ветеринарный врач </a:t>
            </a:r>
            <a:r>
              <a:rPr lang="ru-RU" sz="2400" b="1" dirty="0"/>
              <a:t>Иван </a:t>
            </a:r>
            <a:r>
              <a:rPr lang="ru-RU" sz="2400" b="1" dirty="0" err="1"/>
              <a:t>Иваныч</a:t>
            </a:r>
            <a:r>
              <a:rPr lang="ru-RU" sz="2400" b="1" dirty="0"/>
              <a:t> Чимша-Гималайский </a:t>
            </a:r>
            <a:endParaRPr lang="ru-RU" sz="2400" b="1" dirty="0" smtClean="0"/>
          </a:p>
          <a:p>
            <a:pPr algn="ctr"/>
            <a:r>
              <a:rPr lang="ru-RU" sz="2400" dirty="0" smtClean="0"/>
              <a:t>и </a:t>
            </a:r>
            <a:r>
              <a:rPr lang="ru-RU" sz="2400" dirty="0"/>
              <a:t>помещик </a:t>
            </a:r>
            <a:r>
              <a:rPr lang="ru-RU" sz="2400" b="1" dirty="0"/>
              <a:t>Алехин</a:t>
            </a:r>
            <a:r>
              <a:rPr lang="ru-RU" sz="2400" dirty="0" smtClean="0"/>
              <a:t>,</a:t>
            </a:r>
          </a:p>
          <a:p>
            <a:pPr algn="ctr"/>
            <a:r>
              <a:rPr lang="ru-RU" sz="2400" dirty="0" smtClean="0"/>
              <a:t> </a:t>
            </a:r>
            <a:r>
              <a:rPr lang="ru-RU" sz="2400" dirty="0"/>
              <a:t>каждый из которых рассказывает свою историю. </a:t>
            </a:r>
          </a:p>
        </p:txBody>
      </p:sp>
      <p:sp>
        <p:nvSpPr>
          <p:cNvPr id="4" name="Прямоугольник 3"/>
          <p:cNvSpPr/>
          <p:nvPr/>
        </p:nvSpPr>
        <p:spPr>
          <a:xfrm>
            <a:off x="1259632" y="4581128"/>
            <a:ext cx="7416824" cy="954107"/>
          </a:xfrm>
          <a:prstGeom prst="rect">
            <a:avLst/>
          </a:prstGeom>
        </p:spPr>
        <p:txBody>
          <a:bodyPr wrap="square">
            <a:spAutoFit/>
          </a:bodyPr>
          <a:lstStyle/>
          <a:p>
            <a:r>
              <a:rPr lang="ru-RU" sz="2800" dirty="0">
                <a:latin typeface="Calibri" pitchFamily="34" charset="0"/>
              </a:rPr>
              <a:t>Истории, в свою очередь, </a:t>
            </a:r>
            <a:r>
              <a:rPr lang="ru-RU" sz="2800" b="1" dirty="0">
                <a:solidFill>
                  <a:srgbClr val="720E47"/>
                </a:solidFill>
                <a:latin typeface="Calibri" pitchFamily="34" charset="0"/>
              </a:rPr>
              <a:t>объединены одной общей темой</a:t>
            </a:r>
            <a:r>
              <a:rPr lang="ru-RU" sz="2800" dirty="0">
                <a:latin typeface="Calibri" pitchFamily="34" charset="0"/>
              </a:rPr>
              <a:t> — </a:t>
            </a:r>
            <a:r>
              <a:rPr lang="ru-RU" sz="2800" dirty="0" err="1">
                <a:latin typeface="Calibri" pitchFamily="34" charset="0"/>
              </a:rPr>
              <a:t>темой</a:t>
            </a:r>
            <a:r>
              <a:rPr lang="ru-RU" sz="2800" dirty="0">
                <a:latin typeface="Calibri" pitchFamily="34" charset="0"/>
              </a:rPr>
              <a:t> </a:t>
            </a:r>
            <a:r>
              <a:rPr lang="ru-RU" sz="2800" b="1" dirty="0">
                <a:latin typeface="Calibri" pitchFamily="34" charset="0"/>
              </a:rPr>
              <a:t>«</a:t>
            </a:r>
            <a:r>
              <a:rPr lang="ru-RU" sz="2800" b="1" dirty="0" err="1" smtClean="0">
                <a:latin typeface="Calibri" pitchFamily="34" charset="0"/>
              </a:rPr>
              <a:t>футлярности</a:t>
            </a:r>
            <a:r>
              <a:rPr lang="ru-RU" sz="2800" b="1" dirty="0">
                <a:latin typeface="Calibri"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0-#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
          <p:cNvSpPr>
            <a:spLocks noChangeArrowheads="1"/>
          </p:cNvSpPr>
          <p:nvPr/>
        </p:nvSpPr>
        <p:spPr bwMode="auto">
          <a:xfrm>
            <a:off x="1187624" y="683404"/>
            <a:ext cx="5796136"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Смысл этого понятия удобнее всего раскрыть на примере первого рассказа, откуда оно, собственно, и происходит.</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TextBox 2"/>
          <p:cNvSpPr txBox="1"/>
          <p:nvPr/>
        </p:nvSpPr>
        <p:spPr>
          <a:xfrm>
            <a:off x="1907704" y="1700808"/>
            <a:ext cx="4895379" cy="707886"/>
          </a:xfrm>
          <a:prstGeom prst="rect">
            <a:avLst/>
          </a:prstGeom>
          <a:noFill/>
        </p:spPr>
        <p:txBody>
          <a:bodyPr wrap="none" rtlCol="0">
            <a:spAutoFit/>
          </a:bodyPr>
          <a:lstStyle/>
          <a:p>
            <a:r>
              <a:rPr lang="ru-RU" sz="4000" b="1" dirty="0" smtClean="0">
                <a:solidFill>
                  <a:srgbClr val="720E47"/>
                </a:solidFill>
                <a:latin typeface="Calibri" pitchFamily="34" charset="0"/>
              </a:rPr>
              <a:t>«Человек в футляре»</a:t>
            </a:r>
            <a:endParaRPr lang="ru-RU" sz="4000" b="1" dirty="0">
              <a:solidFill>
                <a:srgbClr val="720E47"/>
              </a:solidFill>
              <a:latin typeface="Calibri" pitchFamily="34" charset="0"/>
            </a:endParaRPr>
          </a:p>
        </p:txBody>
      </p:sp>
      <p:sp>
        <p:nvSpPr>
          <p:cNvPr id="4" name="Прямоугольник 3"/>
          <p:cNvSpPr/>
          <p:nvPr/>
        </p:nvSpPr>
        <p:spPr>
          <a:xfrm>
            <a:off x="467544" y="2348880"/>
            <a:ext cx="8208912" cy="923330"/>
          </a:xfrm>
          <a:prstGeom prst="rect">
            <a:avLst/>
          </a:prstGeom>
        </p:spPr>
        <p:txBody>
          <a:bodyPr wrap="square">
            <a:spAutoFit/>
          </a:bodyPr>
          <a:lstStyle/>
          <a:p>
            <a:r>
              <a:rPr lang="ru-RU" b="1" dirty="0">
                <a:solidFill>
                  <a:srgbClr val="720E47"/>
                </a:solidFill>
              </a:rPr>
              <a:t>Человек в футляре </a:t>
            </a:r>
            <a:r>
              <a:rPr lang="ru-RU" dirty="0"/>
              <a:t>— так за глаза называют учителя греческого языка </a:t>
            </a:r>
            <a:r>
              <a:rPr lang="ru-RU" b="1" dirty="0">
                <a:solidFill>
                  <a:srgbClr val="720E47"/>
                </a:solidFill>
              </a:rPr>
              <a:t>Беликова</a:t>
            </a:r>
            <a:r>
              <a:rPr lang="ru-RU" dirty="0"/>
              <a:t>, чью историю рассказывает его сослуживец </a:t>
            </a:r>
            <a:r>
              <a:rPr lang="ru-RU" dirty="0" err="1"/>
              <a:t>Буркин</a:t>
            </a:r>
            <a:r>
              <a:rPr lang="ru-RU" dirty="0"/>
              <a:t>. </a:t>
            </a:r>
            <a:r>
              <a:rPr lang="ru-RU" dirty="0" smtClean="0"/>
              <a:t>Вот как он описывает </a:t>
            </a:r>
            <a:r>
              <a:rPr lang="ru-RU" dirty="0"/>
              <a:t>внешний облик и образ жизни </a:t>
            </a:r>
            <a:r>
              <a:rPr lang="ru-RU" dirty="0" smtClean="0"/>
              <a:t>Беликова: </a:t>
            </a:r>
            <a:endParaRPr lang="ru-RU" sz="2400" b="1" i="1" dirty="0">
              <a:solidFill>
                <a:srgbClr val="720E47"/>
              </a:solidFill>
              <a:latin typeface="Times New Roman" pitchFamily="18" charset="0"/>
              <a:cs typeface="Times New Roman" pitchFamily="18" charset="0"/>
            </a:endParaRPr>
          </a:p>
        </p:txBody>
      </p:sp>
      <p:sp>
        <p:nvSpPr>
          <p:cNvPr id="5" name="Прямоугольник 4"/>
          <p:cNvSpPr/>
          <p:nvPr/>
        </p:nvSpPr>
        <p:spPr>
          <a:xfrm>
            <a:off x="539552" y="3356992"/>
            <a:ext cx="8064896" cy="1200329"/>
          </a:xfrm>
          <a:prstGeom prst="rect">
            <a:avLst/>
          </a:prstGeom>
          <a:solidFill>
            <a:srgbClr val="FFFFFF"/>
          </a:solidFill>
        </p:spPr>
        <p:txBody>
          <a:bodyPr wrap="square">
            <a:spAutoFit/>
          </a:bodyPr>
          <a:lstStyle/>
          <a:p>
            <a:r>
              <a:rPr lang="ru-RU" sz="2400" b="1" i="1" dirty="0" smtClean="0">
                <a:solidFill>
                  <a:srgbClr val="720E47"/>
                </a:solidFill>
                <a:latin typeface="Times New Roman" pitchFamily="18" charset="0"/>
                <a:cs typeface="Times New Roman" pitchFamily="18" charset="0"/>
              </a:rPr>
              <a:t>Он всегда ходил в калошах и с зонтиком, носил темные очки, уши закладывал ватой, а когда ехал на извозчике, приказывал поднимать верх и т. п.</a:t>
            </a:r>
            <a:endParaRPr lang="ru-RU" sz="2400" dirty="0"/>
          </a:p>
        </p:txBody>
      </p:sp>
      <p:sp>
        <p:nvSpPr>
          <p:cNvPr id="6" name="TextBox 5"/>
          <p:cNvSpPr txBox="1"/>
          <p:nvPr/>
        </p:nvSpPr>
        <p:spPr>
          <a:xfrm>
            <a:off x="683568" y="4581128"/>
            <a:ext cx="7639399" cy="400110"/>
          </a:xfrm>
          <a:prstGeom prst="rect">
            <a:avLst/>
          </a:prstGeom>
          <a:solidFill>
            <a:srgbClr val="FFFF99"/>
          </a:solidFill>
        </p:spPr>
        <p:txBody>
          <a:bodyPr wrap="none" rtlCol="0">
            <a:spAutoFit/>
          </a:bodyPr>
          <a:lstStyle/>
          <a:p>
            <a:r>
              <a:rPr lang="ru-RU" sz="2000" b="1" dirty="0" smtClean="0">
                <a:solidFill>
                  <a:srgbClr val="1A4E3D"/>
                </a:solidFill>
                <a:latin typeface="Calibri" pitchFamily="34" charset="0"/>
              </a:rPr>
              <a:t>Как вы думаете, на какие черты характера героя указывает автор?</a:t>
            </a:r>
            <a:endParaRPr lang="ru-RU" sz="2000" b="1" dirty="0">
              <a:solidFill>
                <a:srgbClr val="1A4E3D"/>
              </a:solidFill>
              <a:latin typeface="Calibri" pitchFamily="34" charset="0"/>
            </a:endParaRPr>
          </a:p>
        </p:txBody>
      </p:sp>
      <p:sp>
        <p:nvSpPr>
          <p:cNvPr id="7" name="Прямоугольник 6"/>
          <p:cNvSpPr/>
          <p:nvPr/>
        </p:nvSpPr>
        <p:spPr>
          <a:xfrm>
            <a:off x="683568" y="5085184"/>
            <a:ext cx="7632848" cy="1200329"/>
          </a:xfrm>
          <a:prstGeom prst="rect">
            <a:avLst/>
          </a:prstGeom>
          <a:solidFill>
            <a:srgbClr val="99FF33"/>
          </a:solidFill>
        </p:spPr>
        <p:txBody>
          <a:bodyPr wrap="square">
            <a:spAutoFit/>
          </a:bodyPr>
          <a:lstStyle/>
          <a:p>
            <a:r>
              <a:rPr lang="ru-RU" dirty="0" smtClean="0"/>
              <a:t>Чехов широко использует </a:t>
            </a:r>
            <a:r>
              <a:rPr lang="ru-RU" b="1" dirty="0" smtClean="0"/>
              <a:t>выразительные детали</a:t>
            </a:r>
            <a:r>
              <a:rPr lang="ru-RU" dirty="0" smtClean="0"/>
              <a:t>, которые, однако, все указывают на одну и ту же черту в характере его героя — </a:t>
            </a:r>
            <a:r>
              <a:rPr lang="ru-RU" b="1" dirty="0" smtClean="0"/>
              <a:t>стремление спрятаться, уйти от жизни</a:t>
            </a:r>
            <a:r>
              <a:rPr lang="ru-RU" dirty="0" smtClean="0"/>
              <a:t>, </a:t>
            </a:r>
            <a:r>
              <a:rPr lang="ru-RU" b="1" dirty="0" smtClean="0"/>
              <a:t>замкнуться в себе</a:t>
            </a:r>
            <a:r>
              <a:rPr lang="ru-RU" dirty="0" smtClean="0"/>
              <a:t>, как рак-отшельник. </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strVal val="#ppt_w*0.70"/>
                                          </p:val>
                                        </p:tav>
                                        <p:tav tm="100000">
                                          <p:val>
                                            <p:strVal val="#ppt_w"/>
                                          </p:val>
                                        </p:tav>
                                      </p:tavLst>
                                    </p:anim>
                                    <p:anim calcmode="lin" valueType="num">
                                      <p:cBhvr>
                                        <p:cTn id="15" dur="1000" fill="hold"/>
                                        <p:tgtEl>
                                          <p:spTgt spid="5"/>
                                        </p:tgtEl>
                                        <p:attrNameLst>
                                          <p:attrName>ppt_h</p:attrName>
                                        </p:attrNameLst>
                                      </p:cBhvr>
                                      <p:tavLst>
                                        <p:tav tm="0">
                                          <p:val>
                                            <p:strVal val="#ppt_h"/>
                                          </p:val>
                                        </p:tav>
                                        <p:tav tm="100000">
                                          <p:val>
                                            <p:strVal val="#ppt_h"/>
                                          </p:val>
                                        </p:tav>
                                      </p:tavLst>
                                    </p:anim>
                                    <p:animEffect transition="in" filter="fade">
                                      <p:cBhvr>
                                        <p:cTn id="16" dur="1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1000" fill="hold"/>
                                        <p:tgtEl>
                                          <p:spTgt spid="6"/>
                                        </p:tgtEl>
                                        <p:attrNameLst>
                                          <p:attrName>ppt_w</p:attrName>
                                        </p:attrNameLst>
                                      </p:cBhvr>
                                      <p:tavLst>
                                        <p:tav tm="0">
                                          <p:val>
                                            <p:strVal val="#ppt_w*0.70"/>
                                          </p:val>
                                        </p:tav>
                                        <p:tav tm="100000">
                                          <p:val>
                                            <p:strVal val="#ppt_w"/>
                                          </p:val>
                                        </p:tav>
                                      </p:tavLst>
                                    </p:anim>
                                    <p:anim calcmode="lin" valueType="num">
                                      <p:cBhvr>
                                        <p:cTn id="22" dur="1000" fill="hold"/>
                                        <p:tgtEl>
                                          <p:spTgt spid="6"/>
                                        </p:tgtEl>
                                        <p:attrNameLst>
                                          <p:attrName>ppt_h</p:attrName>
                                        </p:attrNameLst>
                                      </p:cBhvr>
                                      <p:tavLst>
                                        <p:tav tm="0">
                                          <p:val>
                                            <p:strVal val="#ppt_h"/>
                                          </p:val>
                                        </p:tav>
                                        <p:tav tm="100000">
                                          <p:val>
                                            <p:strVal val="#ppt_h"/>
                                          </p:val>
                                        </p:tav>
                                      </p:tavLst>
                                    </p:anim>
                                    <p:animEffect transition="in" filter="fade">
                                      <p:cBhvr>
                                        <p:cTn id="23" dur="10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1000" fill="hold"/>
                                        <p:tgtEl>
                                          <p:spTgt spid="7"/>
                                        </p:tgtEl>
                                        <p:attrNameLst>
                                          <p:attrName>ppt_w</p:attrName>
                                        </p:attrNameLst>
                                      </p:cBhvr>
                                      <p:tavLst>
                                        <p:tav tm="0">
                                          <p:val>
                                            <p:strVal val="#ppt_w*0.70"/>
                                          </p:val>
                                        </p:tav>
                                        <p:tav tm="100000">
                                          <p:val>
                                            <p:strVal val="#ppt_w"/>
                                          </p:val>
                                        </p:tav>
                                      </p:tavLst>
                                    </p:anim>
                                    <p:anim calcmode="lin" valueType="num">
                                      <p:cBhvr>
                                        <p:cTn id="29" dur="1000" fill="hold"/>
                                        <p:tgtEl>
                                          <p:spTgt spid="7"/>
                                        </p:tgtEl>
                                        <p:attrNameLst>
                                          <p:attrName>ppt_h</p:attrName>
                                        </p:attrNameLst>
                                      </p:cBhvr>
                                      <p:tavLst>
                                        <p:tav tm="0">
                                          <p:val>
                                            <p:strVal val="#ppt_h"/>
                                          </p:val>
                                        </p:tav>
                                        <p:tav tm="100000">
                                          <p:val>
                                            <p:strVal val="#ppt_h"/>
                                          </p:val>
                                        </p:tav>
                                      </p:tavLst>
                                    </p:anim>
                                    <p:animEffect transition="in" filter="fade">
                                      <p:cBhvr>
                                        <p:cTn id="3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55576" y="404664"/>
            <a:ext cx="8136904" cy="1477328"/>
          </a:xfrm>
          <a:prstGeom prst="rect">
            <a:avLst/>
          </a:prstGeom>
        </p:spPr>
        <p:txBody>
          <a:bodyPr wrap="square">
            <a:spAutoFit/>
          </a:bodyPr>
          <a:lstStyle/>
          <a:p>
            <a:r>
              <a:rPr lang="ru-RU" dirty="0"/>
              <a:t>Если это забота о здоровье, то сразу видно, что в ней есть нечто болезненное, чрезмерное, имеющее какие-то </a:t>
            </a:r>
            <a:r>
              <a:rPr lang="ru-RU" b="1" dirty="0">
                <a:solidFill>
                  <a:srgbClr val="720E47"/>
                </a:solidFill>
              </a:rPr>
              <a:t>внутренние психологические причины.</a:t>
            </a:r>
            <a:r>
              <a:rPr lang="ru-RU" dirty="0"/>
              <a:t> В рассказе прямо говорится</a:t>
            </a:r>
            <a:r>
              <a:rPr lang="ru-RU" dirty="0" smtClean="0"/>
              <a:t>,</a:t>
            </a:r>
          </a:p>
          <a:p>
            <a:r>
              <a:rPr lang="ru-RU" dirty="0" smtClean="0"/>
              <a:t> </a:t>
            </a:r>
            <a:r>
              <a:rPr lang="ru-RU" dirty="0"/>
              <a:t>что </a:t>
            </a:r>
            <a:r>
              <a:rPr lang="ru-RU" b="1" dirty="0"/>
              <a:t>одна из таких причин</a:t>
            </a:r>
            <a:r>
              <a:rPr lang="ru-RU" dirty="0"/>
              <a:t> — </a:t>
            </a:r>
            <a:r>
              <a:rPr lang="ru-RU" b="1" dirty="0">
                <a:solidFill>
                  <a:srgbClr val="720E47"/>
                </a:solidFill>
              </a:rPr>
              <a:t>врожденный страх перед жизнью</a:t>
            </a:r>
            <a:r>
              <a:rPr lang="ru-RU" dirty="0">
                <a:solidFill>
                  <a:srgbClr val="720E47"/>
                </a:solidFill>
              </a:rPr>
              <a:t>. </a:t>
            </a:r>
            <a:endParaRPr lang="ru-RU" dirty="0" smtClean="0">
              <a:solidFill>
                <a:srgbClr val="720E47"/>
              </a:solidFill>
            </a:endParaRPr>
          </a:p>
          <a:p>
            <a:endParaRPr lang="ru-RU" dirty="0"/>
          </a:p>
        </p:txBody>
      </p:sp>
      <p:sp>
        <p:nvSpPr>
          <p:cNvPr id="3" name="TextBox 2"/>
          <p:cNvSpPr txBox="1"/>
          <p:nvPr/>
        </p:nvSpPr>
        <p:spPr>
          <a:xfrm>
            <a:off x="2411760" y="1700808"/>
            <a:ext cx="3495701" cy="523220"/>
          </a:xfrm>
          <a:prstGeom prst="rect">
            <a:avLst/>
          </a:prstGeom>
          <a:solidFill>
            <a:srgbClr val="FFC000"/>
          </a:solidFill>
        </p:spPr>
        <p:txBody>
          <a:bodyPr wrap="none" rtlCol="0">
            <a:spAutoFit/>
          </a:bodyPr>
          <a:lstStyle/>
          <a:p>
            <a:r>
              <a:rPr lang="ru-RU" sz="2800" dirty="0" smtClean="0">
                <a:latin typeface="Calibri" pitchFamily="34" charset="0"/>
              </a:rPr>
              <a:t>Чего боится Беликов?</a:t>
            </a:r>
            <a:endParaRPr lang="ru-RU" sz="2800" dirty="0">
              <a:latin typeface="Calibri" pitchFamily="34" charset="0"/>
            </a:endParaRPr>
          </a:p>
        </p:txBody>
      </p:sp>
      <p:sp>
        <p:nvSpPr>
          <p:cNvPr id="5" name="TextBox 4"/>
          <p:cNvSpPr txBox="1"/>
          <p:nvPr/>
        </p:nvSpPr>
        <p:spPr>
          <a:xfrm>
            <a:off x="1979712" y="2348880"/>
            <a:ext cx="4305987" cy="400110"/>
          </a:xfrm>
          <a:prstGeom prst="rect">
            <a:avLst/>
          </a:prstGeom>
          <a:solidFill>
            <a:srgbClr val="CCFF99"/>
          </a:solidFill>
          <a:ln>
            <a:solidFill>
              <a:srgbClr val="720E47"/>
            </a:solidFill>
          </a:ln>
        </p:spPr>
        <p:txBody>
          <a:bodyPr wrap="none" rtlCol="0">
            <a:spAutoFit/>
          </a:bodyPr>
          <a:lstStyle/>
          <a:p>
            <a:r>
              <a:rPr lang="ru-RU" sz="2000" dirty="0" smtClean="0"/>
              <a:t>Особенно </a:t>
            </a:r>
            <a:r>
              <a:rPr lang="ru-RU" sz="2000" b="1" dirty="0" smtClean="0"/>
              <a:t>боится всего нового</a:t>
            </a:r>
            <a:endParaRPr lang="ru-RU" sz="2000" b="1" dirty="0"/>
          </a:p>
        </p:txBody>
      </p:sp>
      <p:sp>
        <p:nvSpPr>
          <p:cNvPr id="6" name="TextBox 5"/>
          <p:cNvSpPr txBox="1"/>
          <p:nvPr/>
        </p:nvSpPr>
        <p:spPr>
          <a:xfrm>
            <a:off x="827584" y="2852936"/>
            <a:ext cx="7427033" cy="1015663"/>
          </a:xfrm>
          <a:prstGeom prst="rect">
            <a:avLst/>
          </a:prstGeom>
          <a:solidFill>
            <a:srgbClr val="FFFF99"/>
          </a:solidFill>
          <a:ln>
            <a:solidFill>
              <a:srgbClr val="720E47"/>
            </a:solidFill>
          </a:ln>
        </p:spPr>
        <p:txBody>
          <a:bodyPr wrap="none" rtlCol="0">
            <a:spAutoFit/>
          </a:bodyPr>
          <a:lstStyle/>
          <a:p>
            <a:pPr algn="ctr"/>
            <a:r>
              <a:rPr lang="ru-RU" sz="2000" dirty="0"/>
              <a:t>С</a:t>
            </a:r>
            <a:r>
              <a:rPr lang="ru-RU" sz="2000" dirty="0" smtClean="0"/>
              <a:t>трах, который он постоянно носит в себе, не только </a:t>
            </a:r>
          </a:p>
          <a:p>
            <a:pPr algn="ctr"/>
            <a:r>
              <a:rPr lang="ru-RU" sz="2000" b="1" dirty="0" smtClean="0"/>
              <a:t>уродует его личность</a:t>
            </a:r>
            <a:r>
              <a:rPr lang="ru-RU" sz="2000" dirty="0" smtClean="0"/>
              <a:t>, но и парадоксальным образом </a:t>
            </a:r>
          </a:p>
          <a:p>
            <a:pPr algn="ctr"/>
            <a:r>
              <a:rPr lang="ru-RU" sz="2000" b="1" dirty="0" smtClean="0"/>
              <a:t>заставляет страдать из-за него других</a:t>
            </a:r>
            <a:endParaRPr lang="ru-RU" sz="2000" b="1" dirty="0"/>
          </a:p>
        </p:txBody>
      </p:sp>
      <p:sp>
        <p:nvSpPr>
          <p:cNvPr id="7" name="Прямоугольник 6"/>
          <p:cNvSpPr/>
          <p:nvPr/>
        </p:nvSpPr>
        <p:spPr>
          <a:xfrm>
            <a:off x="1187624" y="4005064"/>
            <a:ext cx="6696744" cy="1323439"/>
          </a:xfrm>
          <a:prstGeom prst="rect">
            <a:avLst/>
          </a:prstGeom>
          <a:solidFill>
            <a:srgbClr val="CCFF99"/>
          </a:solidFill>
          <a:ln>
            <a:solidFill>
              <a:srgbClr val="720E47"/>
            </a:solidFill>
          </a:ln>
        </p:spPr>
        <p:txBody>
          <a:bodyPr wrap="square">
            <a:spAutoFit/>
          </a:bodyPr>
          <a:lstStyle/>
          <a:p>
            <a:pPr algn="ctr"/>
            <a:r>
              <a:rPr lang="ru-RU" sz="2000" b="1" dirty="0" smtClean="0">
                <a:solidFill>
                  <a:srgbClr val="720E47"/>
                </a:solidFill>
              </a:rPr>
              <a:t>И свою </a:t>
            </a:r>
            <a:r>
              <a:rPr lang="ru-RU" sz="2000" b="1" dirty="0">
                <a:solidFill>
                  <a:srgbClr val="720E47"/>
                </a:solidFill>
              </a:rPr>
              <a:t>мысль Беликов тоже «запрятал в футляр</a:t>
            </a:r>
            <a:r>
              <a:rPr lang="ru-RU" sz="2000" b="1" dirty="0" smtClean="0">
                <a:solidFill>
                  <a:srgbClr val="720E47"/>
                </a:solidFill>
              </a:rPr>
              <a:t>»,</a:t>
            </a:r>
            <a:r>
              <a:rPr lang="ru-RU" sz="2000" dirty="0" smtClean="0"/>
              <a:t> он верил только тем распоряжениям свыше и только тем газетным статьям, «в которых </a:t>
            </a:r>
            <a:r>
              <a:rPr lang="ru-RU" sz="2000" b="1" dirty="0" smtClean="0"/>
              <a:t>запрещалось что-нибудь»</a:t>
            </a:r>
            <a:r>
              <a:rPr lang="ru-RU" sz="2000" b="1" dirty="0" smtClean="0">
                <a:solidFill>
                  <a:srgbClr val="720E47"/>
                </a:solidFill>
              </a:rPr>
              <a:t> </a:t>
            </a:r>
            <a:endParaRPr lang="ru-RU" sz="2000" b="1" dirty="0">
              <a:solidFill>
                <a:srgbClr val="720E47"/>
              </a:solidFill>
            </a:endParaRPr>
          </a:p>
        </p:txBody>
      </p:sp>
      <p:sp>
        <p:nvSpPr>
          <p:cNvPr id="8" name="Прямоугольник 7"/>
          <p:cNvSpPr/>
          <p:nvPr/>
        </p:nvSpPr>
        <p:spPr>
          <a:xfrm>
            <a:off x="611560" y="5445224"/>
            <a:ext cx="7992888" cy="923330"/>
          </a:xfrm>
          <a:prstGeom prst="rect">
            <a:avLst/>
          </a:prstGeom>
          <a:solidFill>
            <a:srgbClr val="FFFFFF"/>
          </a:solidFill>
          <a:ln>
            <a:solidFill>
              <a:srgbClr val="720E47"/>
            </a:solidFill>
          </a:ln>
        </p:spPr>
        <p:txBody>
          <a:bodyPr wrap="square">
            <a:spAutoFit/>
          </a:bodyPr>
          <a:lstStyle/>
          <a:p>
            <a:r>
              <a:rPr lang="ru-RU" dirty="0"/>
              <a:t>Беликов — боязливый и слабый человек, с другой — именно эта слабость делает его существом втайне агрессивным и </a:t>
            </a:r>
            <a:r>
              <a:rPr lang="ru-RU" dirty="0" smtClean="0"/>
              <a:t>деспотическим, фигура </a:t>
            </a:r>
            <a:r>
              <a:rPr lang="ru-RU" dirty="0"/>
              <a:t>жалкая и зловещая одновременно</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strVal val="#ppt_w*0.70"/>
                                          </p:val>
                                        </p:tav>
                                        <p:tav tm="100000">
                                          <p:val>
                                            <p:strVal val="#ppt_w"/>
                                          </p:val>
                                        </p:tav>
                                      </p:tavLst>
                                    </p:anim>
                                    <p:anim calcmode="lin" valueType="num">
                                      <p:cBhvr>
                                        <p:cTn id="15" dur="1000" fill="hold"/>
                                        <p:tgtEl>
                                          <p:spTgt spid="5"/>
                                        </p:tgtEl>
                                        <p:attrNameLst>
                                          <p:attrName>ppt_h</p:attrName>
                                        </p:attrNameLst>
                                      </p:cBhvr>
                                      <p:tavLst>
                                        <p:tav tm="0">
                                          <p:val>
                                            <p:strVal val="#ppt_h"/>
                                          </p:val>
                                        </p:tav>
                                        <p:tav tm="100000">
                                          <p:val>
                                            <p:strVal val="#ppt_h"/>
                                          </p:val>
                                        </p:tav>
                                      </p:tavLst>
                                    </p:anim>
                                    <p:animEffect transition="in" filter="fade">
                                      <p:cBhvr>
                                        <p:cTn id="16" dur="1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1000" fill="hold"/>
                                        <p:tgtEl>
                                          <p:spTgt spid="6"/>
                                        </p:tgtEl>
                                        <p:attrNameLst>
                                          <p:attrName>ppt_w</p:attrName>
                                        </p:attrNameLst>
                                      </p:cBhvr>
                                      <p:tavLst>
                                        <p:tav tm="0">
                                          <p:val>
                                            <p:strVal val="#ppt_w*0.70"/>
                                          </p:val>
                                        </p:tav>
                                        <p:tav tm="100000">
                                          <p:val>
                                            <p:strVal val="#ppt_w"/>
                                          </p:val>
                                        </p:tav>
                                      </p:tavLst>
                                    </p:anim>
                                    <p:anim calcmode="lin" valueType="num">
                                      <p:cBhvr>
                                        <p:cTn id="22" dur="1000" fill="hold"/>
                                        <p:tgtEl>
                                          <p:spTgt spid="6"/>
                                        </p:tgtEl>
                                        <p:attrNameLst>
                                          <p:attrName>ppt_h</p:attrName>
                                        </p:attrNameLst>
                                      </p:cBhvr>
                                      <p:tavLst>
                                        <p:tav tm="0">
                                          <p:val>
                                            <p:strVal val="#ppt_h"/>
                                          </p:val>
                                        </p:tav>
                                        <p:tav tm="100000">
                                          <p:val>
                                            <p:strVal val="#ppt_h"/>
                                          </p:val>
                                        </p:tav>
                                      </p:tavLst>
                                    </p:anim>
                                    <p:animEffect transition="in" filter="fade">
                                      <p:cBhvr>
                                        <p:cTn id="23" dur="10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1000" fill="hold"/>
                                        <p:tgtEl>
                                          <p:spTgt spid="7"/>
                                        </p:tgtEl>
                                        <p:attrNameLst>
                                          <p:attrName>ppt_w</p:attrName>
                                        </p:attrNameLst>
                                      </p:cBhvr>
                                      <p:tavLst>
                                        <p:tav tm="0">
                                          <p:val>
                                            <p:strVal val="#ppt_w*0.70"/>
                                          </p:val>
                                        </p:tav>
                                        <p:tav tm="100000">
                                          <p:val>
                                            <p:strVal val="#ppt_w"/>
                                          </p:val>
                                        </p:tav>
                                      </p:tavLst>
                                    </p:anim>
                                    <p:anim calcmode="lin" valueType="num">
                                      <p:cBhvr>
                                        <p:cTn id="29" dur="1000" fill="hold"/>
                                        <p:tgtEl>
                                          <p:spTgt spid="7"/>
                                        </p:tgtEl>
                                        <p:attrNameLst>
                                          <p:attrName>ppt_h</p:attrName>
                                        </p:attrNameLst>
                                      </p:cBhvr>
                                      <p:tavLst>
                                        <p:tav tm="0">
                                          <p:val>
                                            <p:strVal val="#ppt_h"/>
                                          </p:val>
                                        </p:tav>
                                        <p:tav tm="100000">
                                          <p:val>
                                            <p:strVal val="#ppt_h"/>
                                          </p:val>
                                        </p:tav>
                                      </p:tavLst>
                                    </p:anim>
                                    <p:animEffect transition="in" filter="fade">
                                      <p:cBhvr>
                                        <p:cTn id="30" dur="10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1000" fill="hold"/>
                                        <p:tgtEl>
                                          <p:spTgt spid="8"/>
                                        </p:tgtEl>
                                        <p:attrNameLst>
                                          <p:attrName>ppt_w</p:attrName>
                                        </p:attrNameLst>
                                      </p:cBhvr>
                                      <p:tavLst>
                                        <p:tav tm="0">
                                          <p:val>
                                            <p:strVal val="#ppt_w*0.70"/>
                                          </p:val>
                                        </p:tav>
                                        <p:tav tm="100000">
                                          <p:val>
                                            <p:strVal val="#ppt_w"/>
                                          </p:val>
                                        </p:tav>
                                      </p:tavLst>
                                    </p:anim>
                                    <p:anim calcmode="lin" valueType="num">
                                      <p:cBhvr>
                                        <p:cTn id="36" dur="1000" fill="hold"/>
                                        <p:tgtEl>
                                          <p:spTgt spid="8"/>
                                        </p:tgtEl>
                                        <p:attrNameLst>
                                          <p:attrName>ppt_h</p:attrName>
                                        </p:attrNameLst>
                                      </p:cBhvr>
                                      <p:tavLst>
                                        <p:tav tm="0">
                                          <p:val>
                                            <p:strVal val="#ppt_h"/>
                                          </p:val>
                                        </p:tav>
                                        <p:tav tm="100000">
                                          <p:val>
                                            <p:strVal val="#ppt_h"/>
                                          </p:val>
                                        </p:tav>
                                      </p:tavLst>
                                    </p:anim>
                                    <p:animEffect transition="in" filter="fade">
                                      <p:cBhvr>
                                        <p:cTn id="3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2" y="1268760"/>
            <a:ext cx="7992888" cy="1569660"/>
          </a:xfrm>
          <a:prstGeom prst="rect">
            <a:avLst/>
          </a:prstGeom>
          <a:solidFill>
            <a:srgbClr val="FFFFFF"/>
          </a:solidFill>
          <a:ln>
            <a:solidFill>
              <a:srgbClr val="720E47"/>
            </a:solidFill>
          </a:ln>
        </p:spPr>
        <p:txBody>
          <a:bodyPr wrap="square">
            <a:spAutoFit/>
          </a:bodyPr>
          <a:lstStyle/>
          <a:p>
            <a:r>
              <a:rPr lang="ru-RU" sz="2400" dirty="0">
                <a:latin typeface="Calibri" pitchFamily="34" charset="0"/>
              </a:rPr>
              <a:t>Беликов — боязливый и слабый человек, с другой — именно эта слабость делает его существом втайне </a:t>
            </a:r>
            <a:r>
              <a:rPr lang="ru-RU" sz="2400" b="1" dirty="0">
                <a:solidFill>
                  <a:srgbClr val="480000"/>
                </a:solidFill>
                <a:latin typeface="Calibri" pitchFamily="34" charset="0"/>
              </a:rPr>
              <a:t>агрессивным</a:t>
            </a:r>
            <a:r>
              <a:rPr lang="ru-RU" sz="2400" dirty="0">
                <a:latin typeface="Calibri" pitchFamily="34" charset="0"/>
              </a:rPr>
              <a:t> и </a:t>
            </a:r>
            <a:r>
              <a:rPr lang="ru-RU" sz="2400" b="1" dirty="0" smtClean="0">
                <a:solidFill>
                  <a:srgbClr val="480000"/>
                </a:solidFill>
                <a:latin typeface="Calibri" pitchFamily="34" charset="0"/>
              </a:rPr>
              <a:t>деспотическим</a:t>
            </a:r>
            <a:r>
              <a:rPr lang="ru-RU" sz="2400" dirty="0" smtClean="0">
                <a:latin typeface="Calibri" pitchFamily="34" charset="0"/>
              </a:rPr>
              <a:t>, фигура </a:t>
            </a:r>
            <a:r>
              <a:rPr lang="ru-RU" sz="2400" b="1" dirty="0">
                <a:solidFill>
                  <a:srgbClr val="480000"/>
                </a:solidFill>
                <a:latin typeface="Calibri" pitchFamily="34" charset="0"/>
              </a:rPr>
              <a:t>жалкая</a:t>
            </a:r>
            <a:r>
              <a:rPr lang="ru-RU" sz="2400" dirty="0">
                <a:latin typeface="Calibri" pitchFamily="34" charset="0"/>
              </a:rPr>
              <a:t> </a:t>
            </a:r>
            <a:r>
              <a:rPr lang="ru-RU" sz="2400" b="1" dirty="0">
                <a:solidFill>
                  <a:srgbClr val="480000"/>
                </a:solidFill>
                <a:latin typeface="Calibri" pitchFamily="34" charset="0"/>
              </a:rPr>
              <a:t>и зловещая </a:t>
            </a:r>
            <a:r>
              <a:rPr lang="ru-RU" sz="2400" dirty="0">
                <a:latin typeface="Calibri" pitchFamily="34" charset="0"/>
              </a:rPr>
              <a:t>одновременно</a:t>
            </a:r>
          </a:p>
        </p:txBody>
      </p:sp>
      <p:sp>
        <p:nvSpPr>
          <p:cNvPr id="3" name="TextBox 2"/>
          <p:cNvSpPr txBox="1"/>
          <p:nvPr/>
        </p:nvSpPr>
        <p:spPr>
          <a:xfrm>
            <a:off x="1043608" y="404664"/>
            <a:ext cx="3059684" cy="523220"/>
          </a:xfrm>
          <a:prstGeom prst="rect">
            <a:avLst/>
          </a:prstGeom>
          <a:noFill/>
        </p:spPr>
        <p:txBody>
          <a:bodyPr wrap="none" rtlCol="0">
            <a:spAutoFit/>
          </a:bodyPr>
          <a:lstStyle/>
          <a:p>
            <a:r>
              <a:rPr lang="ru-RU" sz="2800" b="1" dirty="0" smtClean="0">
                <a:solidFill>
                  <a:srgbClr val="480000"/>
                </a:solidFill>
                <a:latin typeface="Calibri" pitchFamily="34" charset="0"/>
              </a:rPr>
              <a:t>ПОРАЗМЫШЛЯЕМ</a:t>
            </a:r>
            <a:endParaRPr lang="ru-RU" sz="2800" b="1" dirty="0">
              <a:solidFill>
                <a:srgbClr val="480000"/>
              </a:solidFill>
              <a:latin typeface="Calibri" pitchFamily="34" charset="0"/>
            </a:endParaRPr>
          </a:p>
        </p:txBody>
      </p:sp>
      <p:sp>
        <p:nvSpPr>
          <p:cNvPr id="4" name="TextBox 3"/>
          <p:cNvSpPr txBox="1"/>
          <p:nvPr/>
        </p:nvSpPr>
        <p:spPr>
          <a:xfrm>
            <a:off x="1507486" y="2924944"/>
            <a:ext cx="5736250" cy="1384995"/>
          </a:xfrm>
          <a:prstGeom prst="rect">
            <a:avLst/>
          </a:prstGeom>
          <a:noFill/>
        </p:spPr>
        <p:txBody>
          <a:bodyPr wrap="none" rtlCol="0">
            <a:spAutoFit/>
          </a:bodyPr>
          <a:lstStyle/>
          <a:p>
            <a:pPr algn="ctr"/>
            <a:r>
              <a:rPr lang="ru-RU" sz="2800" b="1" i="1" dirty="0" smtClean="0">
                <a:latin typeface="Times New Roman" pitchFamily="18" charset="0"/>
                <a:cs typeface="Times New Roman" pitchFamily="18" charset="0"/>
              </a:rPr>
              <a:t>Как может быть  человек слабый </a:t>
            </a:r>
          </a:p>
          <a:p>
            <a:pPr algn="ctr"/>
            <a:r>
              <a:rPr lang="ru-RU" sz="2800" b="1" i="1" dirty="0" smtClean="0">
                <a:solidFill>
                  <a:srgbClr val="720E47"/>
                </a:solidFill>
                <a:latin typeface="Times New Roman" pitchFamily="18" charset="0"/>
                <a:cs typeface="Times New Roman" pitchFamily="18" charset="0"/>
              </a:rPr>
              <a:t>агрессивным и деспотическим?</a:t>
            </a:r>
          </a:p>
          <a:p>
            <a:pPr algn="ctr"/>
            <a:endParaRPr lang="ru-RU" sz="2800" b="1" i="1" dirty="0" smtClean="0">
              <a:latin typeface="Times New Roman" pitchFamily="18" charset="0"/>
              <a:cs typeface="Times New Roman" pitchFamily="18" charset="0"/>
            </a:endParaRPr>
          </a:p>
        </p:txBody>
      </p:sp>
      <p:sp>
        <p:nvSpPr>
          <p:cNvPr id="5" name="TextBox 4"/>
          <p:cNvSpPr txBox="1"/>
          <p:nvPr/>
        </p:nvSpPr>
        <p:spPr>
          <a:xfrm>
            <a:off x="1475656" y="4149080"/>
            <a:ext cx="6420797" cy="954107"/>
          </a:xfrm>
          <a:prstGeom prst="rect">
            <a:avLst/>
          </a:prstGeom>
          <a:noFill/>
        </p:spPr>
        <p:txBody>
          <a:bodyPr wrap="none" rtlCol="0">
            <a:spAutoFit/>
          </a:bodyPr>
          <a:lstStyle/>
          <a:p>
            <a:r>
              <a:rPr lang="ru-RU" sz="2800" b="1" i="1" dirty="0" smtClean="0">
                <a:latin typeface="Times New Roman" pitchFamily="18" charset="0"/>
                <a:cs typeface="Times New Roman" pitchFamily="18" charset="0"/>
              </a:rPr>
              <a:t>Как может быть слабость </a:t>
            </a:r>
            <a:r>
              <a:rPr lang="ru-RU" sz="2800" b="1" i="1" dirty="0" smtClean="0">
                <a:solidFill>
                  <a:srgbClr val="720E47"/>
                </a:solidFill>
                <a:latin typeface="Times New Roman" pitchFamily="18" charset="0"/>
                <a:cs typeface="Times New Roman" pitchFamily="18" charset="0"/>
              </a:rPr>
              <a:t>зловещей</a:t>
            </a:r>
            <a:r>
              <a:rPr lang="ru-RU" sz="2800" b="1" i="1" dirty="0" smtClean="0">
                <a:latin typeface="Times New Roman" pitchFamily="18" charset="0"/>
                <a:cs typeface="Times New Roman" pitchFamily="18" charset="0"/>
              </a:rPr>
              <a:t>? </a:t>
            </a:r>
          </a:p>
          <a:p>
            <a:r>
              <a:rPr lang="ru-RU" sz="2800" b="1" i="1" dirty="0" smtClean="0">
                <a:latin typeface="Times New Roman" pitchFamily="18" charset="0"/>
                <a:cs typeface="Times New Roman" pitchFamily="18" charset="0"/>
              </a:rPr>
              <a:t>В чём это могло бы выражаться?</a:t>
            </a:r>
            <a:endParaRPr lang="ru-RU" sz="2800" b="1" i="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2">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 calcmode="lin" valueType="num">
                                      <p:cBhvr>
                                        <p:cTn id="14" dur="1000" fill="hold"/>
                                        <p:tgtEl>
                                          <p:spTgt spid="4">
                                            <p:txEl>
                                              <p:pRg st="0" end="0"/>
                                            </p:txEl>
                                          </p:spTgt>
                                        </p:tgtEl>
                                        <p:attrNameLst>
                                          <p:attrName>ppt_w</p:attrName>
                                        </p:attrNameLst>
                                      </p:cBhvr>
                                      <p:tavLst>
                                        <p:tav tm="0">
                                          <p:val>
                                            <p:strVal val="#ppt_w*0.70"/>
                                          </p:val>
                                        </p:tav>
                                        <p:tav tm="100000">
                                          <p:val>
                                            <p:strVal val="#ppt_w"/>
                                          </p:val>
                                        </p:tav>
                                      </p:tavLst>
                                    </p:anim>
                                    <p:anim calcmode="lin" valueType="num">
                                      <p:cBhvr>
                                        <p:cTn id="15" dur="1000" fill="hold"/>
                                        <p:tgtEl>
                                          <p:spTgt spid="4">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4">
                                            <p:txEl>
                                              <p:pRg st="0" end="0"/>
                                            </p:txEl>
                                          </p:spTgt>
                                        </p:tgtEl>
                                      </p:cBhvr>
                                    </p:animEffect>
                                  </p:childTnLst>
                                </p:cTn>
                              </p:par>
                              <p:par>
                                <p:cTn id="17" presetID="55" presetClass="entr" presetSubtype="0" fill="hold" nodeType="with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p:cTn id="19" dur="1000" fill="hold"/>
                                        <p:tgtEl>
                                          <p:spTgt spid="4">
                                            <p:txEl>
                                              <p:pRg st="1" end="1"/>
                                            </p:txEl>
                                          </p:spTgt>
                                        </p:tgtEl>
                                        <p:attrNameLst>
                                          <p:attrName>ppt_w</p:attrName>
                                        </p:attrNameLst>
                                      </p:cBhvr>
                                      <p:tavLst>
                                        <p:tav tm="0">
                                          <p:val>
                                            <p:strVal val="#ppt_w*0.70"/>
                                          </p:val>
                                        </p:tav>
                                        <p:tav tm="100000">
                                          <p:val>
                                            <p:strVal val="#ppt_w"/>
                                          </p:val>
                                        </p:tav>
                                      </p:tavLst>
                                    </p:anim>
                                    <p:anim calcmode="lin" valueType="num">
                                      <p:cBhvr>
                                        <p:cTn id="20" dur="1000" fill="hold"/>
                                        <p:tgtEl>
                                          <p:spTgt spid="4">
                                            <p:txEl>
                                              <p:pRg st="1" end="1"/>
                                            </p:txEl>
                                          </p:spTgt>
                                        </p:tgtEl>
                                        <p:attrNameLst>
                                          <p:attrName>ppt_h</p:attrName>
                                        </p:attrNameLst>
                                      </p:cBhvr>
                                      <p:tavLst>
                                        <p:tav tm="0">
                                          <p:val>
                                            <p:strVal val="#ppt_h"/>
                                          </p:val>
                                        </p:tav>
                                        <p:tav tm="100000">
                                          <p:val>
                                            <p:strVal val="#ppt_h"/>
                                          </p:val>
                                        </p:tav>
                                      </p:tavLst>
                                    </p:anim>
                                    <p:animEffect transition="in" filter="fade">
                                      <p:cBhvr>
                                        <p:cTn id="21" dur="1000"/>
                                        <p:tgtEl>
                                          <p:spTgt spid="4">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1000" fill="hold"/>
                                        <p:tgtEl>
                                          <p:spTgt spid="5"/>
                                        </p:tgtEl>
                                        <p:attrNameLst>
                                          <p:attrName>ppt_w</p:attrName>
                                        </p:attrNameLst>
                                      </p:cBhvr>
                                      <p:tavLst>
                                        <p:tav tm="0">
                                          <p:val>
                                            <p:strVal val="#ppt_w*0.70"/>
                                          </p:val>
                                        </p:tav>
                                        <p:tav tm="100000">
                                          <p:val>
                                            <p:strVal val="#ppt_w"/>
                                          </p:val>
                                        </p:tav>
                                      </p:tavLst>
                                    </p:anim>
                                    <p:anim calcmode="lin" valueType="num">
                                      <p:cBhvr>
                                        <p:cTn id="27" dur="1000" fill="hold"/>
                                        <p:tgtEl>
                                          <p:spTgt spid="5"/>
                                        </p:tgtEl>
                                        <p:attrNameLst>
                                          <p:attrName>ppt_h</p:attrName>
                                        </p:attrNameLst>
                                      </p:cBhvr>
                                      <p:tavLst>
                                        <p:tav tm="0">
                                          <p:val>
                                            <p:strVal val="#ppt_h"/>
                                          </p:val>
                                        </p:tav>
                                        <p:tav tm="100000">
                                          <p:val>
                                            <p:strVal val="#ppt_h"/>
                                          </p:val>
                                        </p:tav>
                                      </p:tavLst>
                                    </p:anim>
                                    <p:animEffect transition="in" filter="fade">
                                      <p:cBhvr>
                                        <p:cTn id="28"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1988840"/>
            <a:ext cx="7744812" cy="830997"/>
          </a:xfrm>
          <a:prstGeom prst="rect">
            <a:avLst/>
          </a:prstGeom>
          <a:solidFill>
            <a:srgbClr val="FFFF99"/>
          </a:solidFill>
        </p:spPr>
        <p:txBody>
          <a:bodyPr wrap="none" rtlCol="0">
            <a:spAutoFit/>
          </a:bodyPr>
          <a:lstStyle/>
          <a:p>
            <a:r>
              <a:rPr lang="ru-RU" sz="2400" dirty="0" smtClean="0">
                <a:latin typeface="Calibri" pitchFamily="34" charset="0"/>
                <a:cs typeface="Times New Roman" pitchFamily="18" charset="0"/>
              </a:rPr>
              <a:t>Попробуйте предположить, что может произойти с таким</a:t>
            </a:r>
          </a:p>
          <a:p>
            <a:pPr algn="ctr"/>
            <a:r>
              <a:rPr lang="ru-RU" sz="2400" dirty="0" smtClean="0">
                <a:latin typeface="Calibri" pitchFamily="34" charset="0"/>
                <a:cs typeface="Times New Roman" pitchFamily="18" charset="0"/>
              </a:rPr>
              <a:t> героем дальше?</a:t>
            </a:r>
            <a:endParaRPr lang="ru-RU" sz="2400" dirty="0">
              <a:latin typeface="Calibri" pitchFamily="34" charset="0"/>
              <a:cs typeface="Times New Roman" pitchFamily="18" charset="0"/>
            </a:endParaRPr>
          </a:p>
        </p:txBody>
      </p:sp>
      <p:sp>
        <p:nvSpPr>
          <p:cNvPr id="3" name="TextBox 2"/>
          <p:cNvSpPr txBox="1"/>
          <p:nvPr/>
        </p:nvSpPr>
        <p:spPr>
          <a:xfrm>
            <a:off x="1043608" y="620688"/>
            <a:ext cx="7371313" cy="954107"/>
          </a:xfrm>
          <a:prstGeom prst="rect">
            <a:avLst/>
          </a:prstGeom>
          <a:noFill/>
        </p:spPr>
        <p:txBody>
          <a:bodyPr wrap="none" rtlCol="0">
            <a:spAutoFit/>
          </a:bodyPr>
          <a:lstStyle/>
          <a:p>
            <a:r>
              <a:rPr lang="ru-RU" sz="2800" dirty="0" smtClean="0">
                <a:latin typeface="Calibri" pitchFamily="34" charset="0"/>
              </a:rPr>
              <a:t>Писатели часто любят подвергать своих героев</a:t>
            </a:r>
          </a:p>
          <a:p>
            <a:pPr algn="ctr"/>
            <a:r>
              <a:rPr lang="ru-RU" sz="2800" dirty="0" smtClean="0">
                <a:latin typeface="Calibri" pitchFamily="34" charset="0"/>
              </a:rPr>
              <a:t> испытаниям, например, </a:t>
            </a:r>
            <a:r>
              <a:rPr lang="ru-RU" sz="2800" b="1" i="1" dirty="0" smtClean="0">
                <a:solidFill>
                  <a:srgbClr val="720E47"/>
                </a:solidFill>
                <a:latin typeface="Calibri" pitchFamily="34" charset="0"/>
              </a:rPr>
              <a:t>любовью</a:t>
            </a:r>
            <a:r>
              <a:rPr lang="ru-RU" sz="2800" dirty="0" smtClean="0">
                <a:latin typeface="Calibri" pitchFamily="34" charset="0"/>
              </a:rPr>
              <a:t>, </a:t>
            </a:r>
            <a:r>
              <a:rPr lang="ru-RU" sz="2800" b="1" i="1" dirty="0" smtClean="0">
                <a:solidFill>
                  <a:srgbClr val="720E47"/>
                </a:solidFill>
                <a:latin typeface="Calibri" pitchFamily="34" charset="0"/>
              </a:rPr>
              <a:t>дружбой.</a:t>
            </a:r>
            <a:endParaRPr lang="ru-RU" sz="2800" b="1" i="1" dirty="0">
              <a:solidFill>
                <a:srgbClr val="720E47"/>
              </a:solidFill>
              <a:latin typeface="Calibri" pitchFamily="34" charset="0"/>
            </a:endParaRPr>
          </a:p>
        </p:txBody>
      </p:sp>
      <p:pic>
        <p:nvPicPr>
          <p:cNvPr id="5" name="Picture 4" descr="http://gruzdoff.ru/commons/thumb/6/6c/Chelovek_v_futlare.JPG/338px-Chelovek_v_futlare.JPG"/>
          <p:cNvPicPr>
            <a:picLocks noChangeAspect="1" noChangeArrowheads="1"/>
          </p:cNvPicPr>
          <p:nvPr/>
        </p:nvPicPr>
        <p:blipFill>
          <a:blip r:embed="rId2" cstate="email"/>
          <a:srcRect/>
          <a:stretch>
            <a:fillRect/>
          </a:stretch>
        </p:blipFill>
        <p:spPr bwMode="auto">
          <a:xfrm>
            <a:off x="1475656" y="2852936"/>
            <a:ext cx="1987661" cy="3528392"/>
          </a:xfrm>
          <a:prstGeom prst="rect">
            <a:avLst/>
          </a:prstGeom>
          <a:noFill/>
        </p:spPr>
      </p:pic>
      <p:pic>
        <p:nvPicPr>
          <p:cNvPr id="6" name="Picture 2" descr="http://www.esosedi.ru/fiber/90015/fit/1400x1000/chelovek_v_futlyare.png"/>
          <p:cNvPicPr>
            <a:picLocks noChangeAspect="1" noChangeArrowheads="1"/>
          </p:cNvPicPr>
          <p:nvPr/>
        </p:nvPicPr>
        <p:blipFill>
          <a:blip r:embed="rId3" cstate="email"/>
          <a:srcRect/>
          <a:stretch>
            <a:fillRect/>
          </a:stretch>
        </p:blipFill>
        <p:spPr bwMode="auto">
          <a:xfrm>
            <a:off x="4283968" y="3140968"/>
            <a:ext cx="3744416" cy="280831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652120" y="1412776"/>
            <a:ext cx="2808312" cy="3477875"/>
          </a:xfrm>
          <a:prstGeom prst="rect">
            <a:avLst/>
          </a:prstGeom>
        </p:spPr>
        <p:txBody>
          <a:bodyPr wrap="square">
            <a:spAutoFit/>
          </a:bodyPr>
          <a:lstStyle/>
          <a:p>
            <a:pPr algn="ctr"/>
            <a:r>
              <a:rPr lang="ru-RU" sz="2000" dirty="0" smtClean="0"/>
              <a:t>Когда </a:t>
            </a:r>
            <a:r>
              <a:rPr lang="ru-RU" sz="2000" dirty="0"/>
              <a:t>жизнь предоставила ему возможность открыться, женившись на веселой украинке Вареньке Коваленко, он вместо этого еще глубже ушел в «футляр</a:t>
            </a:r>
            <a:r>
              <a:rPr lang="ru-RU" sz="2000" dirty="0" smtClean="0"/>
              <a:t>»</a:t>
            </a:r>
            <a:endParaRPr lang="ru-RU" sz="2000" dirty="0"/>
          </a:p>
        </p:txBody>
      </p:sp>
      <p:pic>
        <p:nvPicPr>
          <p:cNvPr id="3" name="Picture 2" descr="http://freelance.ru/img/portfolio/pics/00/27/0F/2559766.jpg"/>
          <p:cNvPicPr>
            <a:picLocks noChangeAspect="1" noChangeArrowheads="1"/>
          </p:cNvPicPr>
          <p:nvPr/>
        </p:nvPicPr>
        <p:blipFill>
          <a:blip r:embed="rId2" cstate="email"/>
          <a:srcRect/>
          <a:stretch>
            <a:fillRect/>
          </a:stretch>
        </p:blipFill>
        <p:spPr bwMode="auto">
          <a:xfrm>
            <a:off x="1475656" y="548680"/>
            <a:ext cx="3971809" cy="576064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6">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Тема Office">
      <a:majorFont>
        <a:latin typeface="Century Gothic"/>
        <a:ea typeface=""/>
        <a:cs typeface=""/>
      </a:majorFont>
      <a:minorFont>
        <a:latin typeface="Century Gothic"/>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3">
        <a:dk1>
          <a:srgbClr val="006666"/>
        </a:dk1>
        <a:lt1>
          <a:srgbClr val="FFFFFF"/>
        </a:lt1>
        <a:dk2>
          <a:srgbClr val="5E761C"/>
        </a:dk2>
        <a:lt2>
          <a:srgbClr val="777777"/>
        </a:lt2>
        <a:accent1>
          <a:srgbClr val="D5F470"/>
        </a:accent1>
        <a:accent2>
          <a:srgbClr val="EDCCFB"/>
        </a:accent2>
        <a:accent3>
          <a:srgbClr val="FFFFFF"/>
        </a:accent3>
        <a:accent4>
          <a:srgbClr val="005656"/>
        </a:accent4>
        <a:accent5>
          <a:srgbClr val="E7F8BB"/>
        </a:accent5>
        <a:accent6>
          <a:srgbClr val="D7B9E3"/>
        </a:accent6>
        <a:hlink>
          <a:srgbClr val="FF9933"/>
        </a:hlink>
        <a:folHlink>
          <a:srgbClr val="B2B2B2"/>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808080"/>
        </a:lt2>
        <a:accent1>
          <a:srgbClr val="D5F470"/>
        </a:accent1>
        <a:accent2>
          <a:srgbClr val="EDC9FB"/>
        </a:accent2>
        <a:accent3>
          <a:srgbClr val="FFFFFF"/>
        </a:accent3>
        <a:accent4>
          <a:srgbClr val="000000"/>
        </a:accent4>
        <a:accent5>
          <a:srgbClr val="E7F8BB"/>
        </a:accent5>
        <a:accent6>
          <a:srgbClr val="D7B6E3"/>
        </a:accent6>
        <a:hlink>
          <a:srgbClr val="BFC3FD"/>
        </a:hlink>
        <a:folHlink>
          <a:srgbClr val="B2B2B2"/>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6600"/>
        </a:dk2>
        <a:lt2>
          <a:srgbClr val="808080"/>
        </a:lt2>
        <a:accent1>
          <a:srgbClr val="FF6237"/>
        </a:accent1>
        <a:accent2>
          <a:srgbClr val="5F7BF1"/>
        </a:accent2>
        <a:accent3>
          <a:srgbClr val="FFFFFF"/>
        </a:accent3>
        <a:accent4>
          <a:srgbClr val="000000"/>
        </a:accent4>
        <a:accent5>
          <a:srgbClr val="FFB7AE"/>
        </a:accent5>
        <a:accent6>
          <a:srgbClr val="556FDA"/>
        </a:accent6>
        <a:hlink>
          <a:srgbClr val="15DF1F"/>
        </a:hlink>
        <a:folHlink>
          <a:srgbClr val="B2B2B2"/>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663300"/>
        </a:dk2>
        <a:lt2>
          <a:srgbClr val="808080"/>
        </a:lt2>
        <a:accent1>
          <a:srgbClr val="76C082"/>
        </a:accent1>
        <a:accent2>
          <a:srgbClr val="E3B06D"/>
        </a:accent2>
        <a:accent3>
          <a:srgbClr val="FFFFFF"/>
        </a:accent3>
        <a:accent4>
          <a:srgbClr val="000000"/>
        </a:accent4>
        <a:accent5>
          <a:srgbClr val="BDDCC1"/>
        </a:accent5>
        <a:accent6>
          <a:srgbClr val="CE9F62"/>
        </a:accent6>
        <a:hlink>
          <a:srgbClr val="D8EC42"/>
        </a:hlink>
        <a:folHlink>
          <a:srgbClr val="B2B2B2"/>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Office Theme 8">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9">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10">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1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Тема6</Template>
  <TotalTime>335</TotalTime>
  <Words>2075</Words>
  <Application>Microsoft Office PowerPoint</Application>
  <PresentationFormat>Экран (4:3)</PresentationFormat>
  <Paragraphs>104</Paragraphs>
  <Slides>28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28</vt:i4>
      </vt:variant>
    </vt:vector>
  </HeadingPairs>
  <TitlesOfParts>
    <vt:vector size="29" baseType="lpstr">
      <vt:lpstr>Тема6</vt:lpstr>
      <vt:lpstr>А.П.Чехов</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А.П.Чехов</dc:title>
  <dc:creator>Наталья</dc:creator>
  <cp:lastModifiedBy>Наталья</cp:lastModifiedBy>
  <cp:revision>38</cp:revision>
  <dcterms:created xsi:type="dcterms:W3CDTF">2016-02-21T09:53:59Z</dcterms:created>
  <dcterms:modified xsi:type="dcterms:W3CDTF">2016-03-09T13:04:10Z</dcterms:modified>
</cp:coreProperties>
</file>