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379B3B0-F5D7-4C7D-AA80-302068B8462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8D65DB-F423-4C79-97F5-FCA0E8F3981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Тайная вечеря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Тайная вечеря</a:t>
            </a:r>
            <a:r>
              <a:rPr lang="ru-RU" dirty="0" smtClean="0"/>
              <a:t>. 1495—1498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780927"/>
            <a:ext cx="6779096" cy="3391589"/>
          </a:xfrm>
        </p:spPr>
        <p:txBody>
          <a:bodyPr/>
          <a:lstStyle/>
          <a:p>
            <a:pPr lvl="4"/>
            <a:endParaRPr lang="ru-RU" dirty="0"/>
          </a:p>
        </p:txBody>
      </p:sp>
      <p:sp>
        <p:nvSpPr>
          <p:cNvPr id="3074" name="AutoShape 2" descr="https://classconnection.s3.amazonaws.com/993/flashcards/3249993/jpg/last-supper_da-vinci-142489F48361924F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lassconnection.s3.amazonaws.com/993/flashcards/3249993/jpg/last-supper_da-vinci-142489F48361924F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classconnection.s3.amazonaws.com/993/flashcards/3249993/jpg/last-supper_da-vinci-142489F48361924F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03varvara.files.wordpress.com/2011/08/leonardo-da-vinci-the-last-supper-14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03varvara.files.wordpress.com/2011/08/leonardo-da-vinci-the-last-supper-14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graphics8.nytimes.com/images/2012/10/30/arts/jpbook2/jpbook2-superJu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5264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16824" cy="11358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Размеры изображения — примерно 460×880 </a:t>
            </a:r>
            <a:r>
              <a:rPr lang="ru-RU" dirty="0" smtClean="0"/>
              <a:t>см</a:t>
            </a:r>
            <a:r>
              <a:rPr lang="ru-RU" dirty="0" smtClean="0"/>
              <a:t> </a:t>
            </a:r>
            <a:r>
              <a:rPr lang="ru-RU" dirty="0" smtClean="0"/>
              <a:t>,оно </a:t>
            </a:r>
            <a:r>
              <a:rPr lang="ru-RU" dirty="0" smtClean="0"/>
              <a:t>находится в трапезной монастыря, на задней стене. </a:t>
            </a:r>
          </a:p>
          <a:p>
            <a:r>
              <a:rPr lang="ru-RU" dirty="0" smtClean="0"/>
              <a:t>Роспись была заказана Леонардо его патроном, </a:t>
            </a:r>
            <a:r>
              <a:rPr lang="ru-RU" dirty="0" smtClean="0"/>
              <a:t>герцогом Людовико</a:t>
            </a:r>
            <a:r>
              <a:rPr lang="ru-RU" dirty="0" smtClean="0"/>
              <a:t> </a:t>
            </a:r>
            <a:r>
              <a:rPr lang="ru-RU" dirty="0" smtClean="0"/>
              <a:t>Сфорца</a:t>
            </a:r>
            <a:r>
              <a:rPr lang="ru-RU" dirty="0" smtClean="0"/>
              <a:t> и его супругой Беатриче д’Эсте. </a:t>
            </a:r>
            <a:r>
              <a:rPr lang="ru-RU" dirty="0" smtClean="0"/>
              <a:t>Гербом Сфорца</a:t>
            </a:r>
            <a:r>
              <a:rPr lang="ru-RU" dirty="0" smtClean="0"/>
              <a:t> расписаны </a:t>
            </a:r>
            <a:r>
              <a:rPr lang="ru-RU" dirty="0" smtClean="0"/>
              <a:t>люнеты над </a:t>
            </a:r>
            <a:r>
              <a:rPr lang="ru-RU" dirty="0" smtClean="0"/>
              <a:t>росписью, образованные потолком с тремя арками. Роспись была начата в 1495 году и завершена в 1498 году; работа шла с перерывами. Дата начала работы не является точной, поскольку «архивы монастыря были </a:t>
            </a:r>
            <a:r>
              <a:rPr lang="ru-RU" dirty="0" smtClean="0"/>
              <a:t>уничтожены.</a:t>
            </a:r>
            <a:endParaRPr lang="ru-RU" dirty="0" smtClean="0"/>
          </a:p>
          <a:p>
            <a:r>
              <a:rPr lang="ru-RU" dirty="0" smtClean="0"/>
              <a:t>Известно о существовании трех ранних копий росписи, предположительно авторства помощника Леонардо.</a:t>
            </a:r>
          </a:p>
          <a:p>
            <a:r>
              <a:rPr lang="ru-RU" dirty="0" smtClean="0"/>
              <a:t>Роспись стала вехой в истории Ренессанса: правильно воспроизведенная глубина перспективы изменила направление развития живописи Запада.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Леонардо писал «Тайную вечерю» на сухой стене, а не на влажной штукатурке, поэтому роспись не является фреской в истинном значении слова. Фреску нельзя изменять во время работы, и Леонардо решил покрыть каменную стену слоем смолы, габса и мастики, а затем писать по этому слою темперой. Из-за избранного метода роспись начала разрушаться уже через несколько лет после окончания работы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Роспись содержит неоднократные отсылки к числу три:</a:t>
            </a:r>
          </a:p>
          <a:p>
            <a:r>
              <a:rPr lang="ru-RU" dirty="0" smtClean="0"/>
              <a:t>апостолы сидят группами по три человека;</a:t>
            </a:r>
          </a:p>
          <a:p>
            <a:r>
              <a:rPr lang="ru-RU" dirty="0" smtClean="0"/>
              <a:t>позади Иисуса — три окна;</a:t>
            </a:r>
          </a:p>
          <a:p>
            <a:r>
              <a:rPr lang="ru-RU" dirty="0" smtClean="0"/>
              <a:t>контуры фигуры Христа напоминают треугольник.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Апостолы изображены группами по три человека, расположенными вокруг сидящей в центре фигуры Христа. Группы апостолов, слева направо:</a:t>
            </a:r>
          </a:p>
          <a:p>
            <a:r>
              <a:rPr lang="ru-RU" dirty="0" smtClean="0"/>
              <a:t>Варфоломей, Иаков Алфеев и Андрей;</a:t>
            </a:r>
          </a:p>
          <a:p>
            <a:r>
              <a:rPr lang="ru-RU" dirty="0" smtClean="0"/>
              <a:t>Иуда Искариот (в одежде зелёного и голубого цвета), Петр и Иоанн;</a:t>
            </a:r>
          </a:p>
          <a:p>
            <a:r>
              <a:rPr lang="ru-RU" dirty="0" smtClean="0"/>
              <a:t>Фома, Иаков Зеведеев и Филипп;</a:t>
            </a:r>
          </a:p>
          <a:p>
            <a:r>
              <a:rPr lang="ru-RU" dirty="0" smtClean="0"/>
              <a:t>Матфей, Иуда Фаддей и Симон.</a:t>
            </a:r>
          </a:p>
          <a:p>
            <a:r>
              <a:rPr lang="ru-RU" dirty="0" smtClean="0"/>
              <a:t>В XIX веке были найдены записные книжки Леонардо да Винчи с именами апостолов; до этого с уверенностью идентифицировали только Иуду, Петра, Иоанна и Христа.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1970-е роспись выглядела сильно разрушенной. С 1978 по 1999 годы под руководством Пинина Брамбиллы Барчилона осуществлялся масштабный проект реставрации, целью которого была постоянная стабилизация росписи и избавление от вреда, причиненного загрязнением и неправильными реставрациями XVIII и XIX веков. </a:t>
            </a:r>
            <a:endParaRPr lang="ru-RU" dirty="0" smtClean="0"/>
          </a:p>
          <a:p>
            <a:r>
              <a:rPr lang="ru-RU" dirty="0" smtClean="0"/>
              <a:t>Реставрация заняла 21 год. 28 мая 1999 года роспись была открыта для просмотра. Посетители должны заказывать билеты заранее и могут провести в трапезной только 15 минут. Когда фреска была торжественно открыта, поднялись жаркие споры по поводу сильного изменения цветов, тонов и даже овалов лиц у нескольких фигур.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dantri4.vcmedia.vn/oYFp4wxLk7Q3Y2XcWsQ4489qiYdFDF/Image/2015/06/7-85e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06429" cy="4072941"/>
          </a:xfrm>
          <a:prstGeom prst="rect">
            <a:avLst/>
          </a:prstGeom>
          <a:noFill/>
        </p:spPr>
      </p:pic>
      <p:pic>
        <p:nvPicPr>
          <p:cNvPr id="29700" name="Picture 4" descr="http://www.e-college.ru/xbooks/xbook199/files/j_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471" y="3185592"/>
            <a:ext cx="5461529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</TotalTime>
  <Words>91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Тайная вечеря </vt:lpstr>
      <vt:lpstr>Тайная вечеря. 1495—1498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Тайная вечеря</dc:title>
  <dc:creator>Ярослав</dc:creator>
  <cp:lastModifiedBy>Ярослав</cp:lastModifiedBy>
  <cp:revision>6</cp:revision>
  <dcterms:created xsi:type="dcterms:W3CDTF">2016-01-18T16:29:30Z</dcterms:created>
  <dcterms:modified xsi:type="dcterms:W3CDTF">2016-01-18T17:24:54Z</dcterms:modified>
</cp:coreProperties>
</file>