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62" r:id="rId6"/>
    <p:sldId id="260" r:id="rId7"/>
    <p:sldId id="261" r:id="rId8"/>
    <p:sldId id="264" r:id="rId9"/>
    <p:sldId id="263" r:id="rId10"/>
    <p:sldId id="265" r:id="rId11"/>
    <p:sldId id="266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8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Разноцветные жуки</a:t>
            </a:r>
            <a:endParaRPr lang="ru-RU" dirty="0"/>
          </a:p>
        </p:txBody>
      </p:sp>
      <p:pic>
        <p:nvPicPr>
          <p:cNvPr id="1026" name="Picture 2" descr="C:\Users\Anna\Desktop\zhuk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72816"/>
            <a:ext cx="4032448" cy="4032079"/>
          </a:xfrm>
          <a:prstGeom prst="rect">
            <a:avLst/>
          </a:prstGeom>
          <a:noFill/>
        </p:spPr>
      </p:pic>
      <p:pic>
        <p:nvPicPr>
          <p:cNvPr id="4" name="Picture 2" descr="C:\Users\Anna\Desktop\nasekomye-42_small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772816"/>
            <a:ext cx="4301953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100" name="Picture 4" descr="C:\Users\Anna\Desktop\zhuk4_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4572000" cy="3308921"/>
          </a:xfrm>
          <a:prstGeom prst="rect">
            <a:avLst/>
          </a:prstGeom>
          <a:noFill/>
        </p:spPr>
      </p:pic>
      <p:pic>
        <p:nvPicPr>
          <p:cNvPr id="4101" name="Picture 5" descr="C:\Users\Anna\Desktop\nasekomye038_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5249789" y="2334"/>
            <a:ext cx="3324941" cy="3816424"/>
          </a:xfrm>
          <a:prstGeom prst="rect">
            <a:avLst/>
          </a:prstGeom>
          <a:noFill/>
        </p:spPr>
      </p:pic>
      <p:pic>
        <p:nvPicPr>
          <p:cNvPr id="4102" name="Picture 6" descr="C:\Users\Anna\Desktop\zhuk8_smal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429000"/>
            <a:ext cx="3888432" cy="2869662"/>
          </a:xfrm>
          <a:prstGeom prst="rect">
            <a:avLst/>
          </a:prstGeom>
          <a:noFill/>
        </p:spPr>
      </p:pic>
      <p:pic>
        <p:nvPicPr>
          <p:cNvPr id="4103" name="Picture 7" descr="C:\Users\Anna\Desktop\nasekomye-19_small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3501008"/>
            <a:ext cx="4439261" cy="30478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Изготовление божьей коровки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Anna\Desktop\33550_b786ac8febe4d85fc4d5e30d04bccefb.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340768"/>
            <a:ext cx="8280920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Спасибо за внимание</a:t>
            </a:r>
            <a:endParaRPr lang="ru-RU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Красный с пятнами жучок</a:t>
            </a:r>
            <a:br>
              <a:rPr lang="ru-RU" dirty="0" smtClean="0"/>
            </a:br>
            <a:r>
              <a:rPr lang="ru-RU" dirty="0" smtClean="0"/>
              <a:t>Сел на тоненький сучок.</a:t>
            </a:r>
            <a:br>
              <a:rPr lang="ru-RU" dirty="0" smtClean="0"/>
            </a:br>
            <a:r>
              <a:rPr lang="ru-RU" dirty="0" smtClean="0"/>
              <a:t>На кусточке у забора</a:t>
            </a:r>
            <a:br>
              <a:rPr lang="ru-RU" dirty="0" smtClean="0"/>
            </a:br>
            <a:r>
              <a:rPr lang="ru-RU" dirty="0" smtClean="0"/>
              <a:t>Он похож на мухомора,</a:t>
            </a:r>
            <a:br>
              <a:rPr lang="ru-RU" dirty="0" smtClean="0"/>
            </a:br>
            <a:r>
              <a:rPr lang="ru-RU" dirty="0" smtClean="0"/>
              <a:t>Лишь у пятен чёрный цвет,</a:t>
            </a:r>
            <a:br>
              <a:rPr lang="ru-RU" dirty="0" smtClean="0"/>
            </a:br>
            <a:r>
              <a:rPr lang="ru-RU" dirty="0" smtClean="0"/>
              <a:t>А других отличий нет.</a:t>
            </a:r>
            <a:br>
              <a:rPr lang="ru-RU" dirty="0" smtClean="0"/>
            </a:br>
            <a:r>
              <a:rPr lang="ru-RU" dirty="0" smtClean="0"/>
              <a:t>Тли и клещи куст калечат,</a:t>
            </a:r>
            <a:br>
              <a:rPr lang="ru-RU" dirty="0" smtClean="0"/>
            </a:br>
            <a:r>
              <a:rPr lang="ru-RU" dirty="0" smtClean="0"/>
              <a:t>А жучок его полечит.</a:t>
            </a:r>
            <a:br>
              <a:rPr lang="ru-RU" dirty="0" smtClean="0"/>
            </a:br>
            <a:r>
              <a:rPr lang="ru-RU" dirty="0" smtClean="0"/>
              <a:t>Урожай хороший там</a:t>
            </a:r>
            <a:br>
              <a:rPr lang="ru-RU" dirty="0" smtClean="0"/>
            </a:br>
            <a:r>
              <a:rPr lang="ru-RU" dirty="0" smtClean="0"/>
              <a:t>Где поможет он кустам.</a:t>
            </a:r>
            <a:br>
              <a:rPr lang="ru-RU" dirty="0" smtClean="0"/>
            </a:br>
            <a:r>
              <a:rPr lang="ru-RU" dirty="0" smtClean="0"/>
              <a:t>Съест вредителей всех ловко.</a:t>
            </a:r>
            <a:br>
              <a:rPr lang="ru-RU" dirty="0" smtClean="0"/>
            </a:br>
            <a:r>
              <a:rPr lang="ru-RU" dirty="0" smtClean="0"/>
              <a:t>Кто он?     </a:t>
            </a:r>
            <a:endParaRPr lang="ru-RU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Users\Anna\Desktop\bozhii-korovk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424936" cy="57549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10669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лесу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муравьишки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муравьи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Живут своим трудом,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 них обычаи свои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муравейник –дом.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Миролюбивые жильцы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Без дела не сидят: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 утра на пост бегут бойцы,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 няньки в детский сад.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Рабочий муравей спешит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Тропинкой трудовой,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 утра до вечера шуршит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траве и под листвой.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Anna\Desktop\nasekomye-29_small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261368" cy="5976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Стихотворение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Села пчёлка на цветок,</a:t>
            </a:r>
          </a:p>
          <a:p>
            <a:r>
              <a:rPr lang="ru-RU" dirty="0" smtClean="0"/>
              <a:t>Опустила хоботок, </a:t>
            </a:r>
          </a:p>
          <a:p>
            <a:r>
              <a:rPr lang="ru-RU" dirty="0" smtClean="0"/>
              <a:t>Подлетает к ней комар:</a:t>
            </a:r>
          </a:p>
          <a:p>
            <a:r>
              <a:rPr lang="ru-RU" dirty="0" smtClean="0"/>
              <a:t>- Чего ищешь там?</a:t>
            </a:r>
          </a:p>
          <a:p>
            <a:r>
              <a:rPr lang="ru-RU" dirty="0" smtClean="0"/>
              <a:t>-Нектар.</a:t>
            </a:r>
          </a:p>
          <a:p>
            <a:r>
              <a:rPr lang="ru-RU" dirty="0" smtClean="0"/>
              <a:t>-А тебе не надоело?</a:t>
            </a:r>
          </a:p>
          <a:p>
            <a:r>
              <a:rPr lang="ru-RU" dirty="0" smtClean="0"/>
              <a:t>-Не наскучило искать?</a:t>
            </a:r>
          </a:p>
          <a:p>
            <a:r>
              <a:rPr lang="ru-RU" dirty="0" smtClean="0"/>
              <a:t>Нет! Тому, кто занят делом,</a:t>
            </a:r>
          </a:p>
          <a:p>
            <a:r>
              <a:rPr lang="ru-RU" dirty="0" smtClean="0"/>
              <a:t>Просто некогда скучать!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89066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Anna\Desktop\pchela3_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80987"/>
            <a:ext cx="8236719" cy="59102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цветок, жужжа, садится,</a:t>
            </a:r>
            <a:br>
              <a:rPr lang="ru-RU" dirty="0" smtClean="0"/>
            </a:br>
            <a:r>
              <a:rPr lang="ru-RU" dirty="0" smtClean="0"/>
              <a:t>Чтоб нектаром насладиться,</a:t>
            </a:r>
            <a:br>
              <a:rPr lang="ru-RU" dirty="0" smtClean="0"/>
            </a:br>
            <a:r>
              <a:rPr lang="ru-RU" dirty="0" smtClean="0"/>
              <a:t>Он мохнатенький, как ель,</a:t>
            </a:r>
            <a:br>
              <a:rPr lang="ru-RU" dirty="0" smtClean="0"/>
            </a:br>
            <a:r>
              <a:rPr lang="ru-RU" dirty="0" smtClean="0"/>
              <a:t>На пчелу похожий </a:t>
            </a:r>
            <a:r>
              <a:rPr lang="ru-RU" dirty="0" smtClean="0"/>
              <a:t>…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Anna\Desktop\raznye-nasekomye3_small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98353"/>
            <a:ext cx="8280920" cy="6281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71</Words>
  <Application>Microsoft Office PowerPoint</Application>
  <PresentationFormat>Экран (4:3)</PresentationFormat>
  <Paragraphs>19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Разноцветные жуки</vt:lpstr>
      <vt:lpstr>Загадка</vt:lpstr>
      <vt:lpstr>Слайд 3</vt:lpstr>
      <vt:lpstr>В лесу муравьишки- муравьи Живут своим трудом, У них обычаи свои И муравейник –дом. Миролюбивые жильцы Без дела не сидят: С утра на пост бегут бойцы, А няньки в детский сад. Рабочий муравей спешит Тропинкой трудовой, С утра до вечера шуршит В траве и под листвой. </vt:lpstr>
      <vt:lpstr>Слайд 5</vt:lpstr>
      <vt:lpstr>Стихотворение</vt:lpstr>
      <vt:lpstr>Слайд 7</vt:lpstr>
      <vt:lpstr>Загадка</vt:lpstr>
      <vt:lpstr>Слайд 9</vt:lpstr>
      <vt:lpstr>Слайд 10</vt:lpstr>
      <vt:lpstr>Изготовление божьей коровки</vt:lpstr>
      <vt:lpstr>Удачи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Разноцветные жуки</dc:title>
  <dc:creator>виктор гандзюк</dc:creator>
  <cp:lastModifiedBy>Anna</cp:lastModifiedBy>
  <cp:revision>6</cp:revision>
  <dcterms:created xsi:type="dcterms:W3CDTF">2016-03-30T08:18:28Z</dcterms:created>
  <dcterms:modified xsi:type="dcterms:W3CDTF">2016-03-30T09:07:48Z</dcterms:modified>
</cp:coreProperties>
</file>