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2" r:id="rId5"/>
    <p:sldId id="272" r:id="rId6"/>
    <p:sldId id="264" r:id="rId7"/>
    <p:sldId id="265" r:id="rId8"/>
    <p:sldId id="273" r:id="rId9"/>
    <p:sldId id="266" r:id="rId10"/>
    <p:sldId id="267" r:id="rId11"/>
    <p:sldId id="276" r:id="rId12"/>
    <p:sldId id="277" r:id="rId13"/>
    <p:sldId id="274" r:id="rId14"/>
    <p:sldId id="268" r:id="rId15"/>
    <p:sldId id="278" r:id="rId16"/>
    <p:sldId id="269" r:id="rId17"/>
    <p:sldId id="281" r:id="rId18"/>
    <p:sldId id="270" r:id="rId19"/>
    <p:sldId id="271" r:id="rId20"/>
    <p:sldId id="279" r:id="rId21"/>
    <p:sldId id="29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Цветочные фантазии – </a:t>
            </a:r>
            <a:r>
              <a:rPr lang="ru-RU" dirty="0" err="1" smtClean="0">
                <a:solidFill>
                  <a:srgbClr val="FFFF00"/>
                </a:solidFill>
              </a:rPr>
              <a:t>пластилинография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(пластилин по стеклу)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педагог дополнительного образования МАУ ДО ЦТ «Радуга» Каневской район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</a:rPr>
              <a:t>Лепшеева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 Ольга Юрьевна</a:t>
            </a:r>
          </a:p>
          <a:p>
            <a:endParaRPr lang="ru-RU" dirty="0"/>
          </a:p>
        </p:txBody>
      </p:sp>
      <p:pic>
        <p:nvPicPr>
          <p:cNvPr id="4" name="Рисунок 3" descr="2757x1749_530409_[www.ArtFile.ru]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306607" y="5058000"/>
            <a:ext cx="2837393" cy="18000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SCN2038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1412776"/>
            <a:ext cx="8136904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 descr="2757x1749_530409_[www.ArtFile.ru]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306607" y="5058000"/>
            <a:ext cx="2837393" cy="18000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11560" y="260648"/>
            <a:ext cx="8532440" cy="1815882"/>
          </a:xfrm>
          <a:prstGeom prst="rect">
            <a:avLst/>
          </a:prstGeom>
          <a:solidFill>
            <a:schemeClr val="tx2">
              <a:lumMod val="25000"/>
            </a:schemeClr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Используя    приемы работы с пластилином (скатывание, надавливание, размазывание) заполняем нанесенный контур рисунка с оборотной стороны стекла.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204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51520" y="476672"/>
            <a:ext cx="8892480" cy="6021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2757x1749_530409_[www.ArtFile.ru]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306607" y="5058000"/>
            <a:ext cx="2837393" cy="18000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204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79512" y="476672"/>
            <a:ext cx="8964488" cy="5949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2757x1749_530409_[www.ArtFile.ru]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306607" y="5058000"/>
            <a:ext cx="2837393" cy="18000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712967" cy="138499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 indent="5397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выполнении работы стекло всегда держим под наклоном лицевой стороной к себе, нанося пластилин на оборотную сторону. </a:t>
            </a:r>
            <a:endParaRPr lang="ru-RU" sz="28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DSCN2034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1313384"/>
            <a:ext cx="7812360" cy="5544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2757x1749_530409_[www.ArtFile.ru]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306607" y="5058000"/>
            <a:ext cx="2837393" cy="18000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N2047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1196752"/>
            <a:ext cx="8136904" cy="5661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 descr="2757x1749_530409_[www.ArtFile.ru]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306607" y="5058000"/>
            <a:ext cx="2837393" cy="18000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815882"/>
          </a:xfrm>
          <a:prstGeom prst="rect">
            <a:avLst/>
          </a:prstGeom>
          <a:solidFill>
            <a:schemeClr val="tx2">
              <a:lumMod val="25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При необходимости можно добиться новых цветовых оттенков в уже нанесенном рисунке двигая палец по пластилину со стороны в сторону или по кругу (в зависимости от рисунка)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N205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827584" y="836712"/>
            <a:ext cx="7740352" cy="6021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2757x1749_530409_[www.ArtFile.ru]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306607" y="5058000"/>
            <a:ext cx="2837393" cy="18000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5" name="TextBox 4"/>
          <p:cNvSpPr txBox="1"/>
          <p:nvPr/>
        </p:nvSpPr>
        <p:spPr>
          <a:xfrm>
            <a:off x="755576" y="188640"/>
            <a:ext cx="7807265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Периодически обновляем фломастером контур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N206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980728"/>
            <a:ext cx="7920880" cy="5877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 descr="2757x1749_530409_[www.ArtFile.ru]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306607" y="5058000"/>
            <a:ext cx="2837393" cy="18000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3" name="TextBox 2"/>
          <p:cNvSpPr txBox="1"/>
          <p:nvPr/>
        </p:nvSpPr>
        <p:spPr>
          <a:xfrm>
            <a:off x="1043608" y="69269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-104249"/>
            <a:ext cx="9144000" cy="2246769"/>
          </a:xfrm>
          <a:prstGeom prst="rect">
            <a:avLst/>
          </a:prstGeom>
          <a:solidFill>
            <a:schemeClr val="tx2">
              <a:lumMod val="25000"/>
            </a:schemeClr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Чтобы добиться тонких линий используем стек, прорисовывая их с оборотной стороны стекла, убирая излишки пластилина. Образовавшиеся пустоты заново заполняем необходимым по рисунку оттенком пластилина.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N206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188640"/>
            <a:ext cx="8820472" cy="6453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 descr="2757x1749_530409_[www.ArtFile.ru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6607" y="5058000"/>
            <a:ext cx="2837393" cy="18000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N2064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836712"/>
            <a:ext cx="7920880" cy="6021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 descr="2757x1749_530409_[www.ArtFile.ru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6607" y="5058000"/>
            <a:ext cx="2837393" cy="18000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4" name="TextBox 3"/>
          <p:cNvSpPr txBox="1"/>
          <p:nvPr/>
        </p:nvSpPr>
        <p:spPr>
          <a:xfrm>
            <a:off x="0" y="188640"/>
            <a:ext cx="9144000" cy="52322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Так выглядит оборотная сторона работы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N206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6200000">
            <a:off x="4104000" y="720000"/>
            <a:ext cx="5760000" cy="43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 descr="2757x1749_530409_[www.ArtFile.ru]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306607" y="5058000"/>
            <a:ext cx="2837393" cy="18000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3" name="Рисунок 2" descr="DSCN206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757x1749_530409_[www.ArtFile.ru]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306607" y="5058000"/>
            <a:ext cx="2837393" cy="18000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4" name="Рисунок 3" descr="C:\Users\kowalski\Desktop\разное\МАСТЕР КЛАСС\DSCN1122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378000"/>
            <a:ext cx="4724400" cy="64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4932040" y="1281659"/>
            <a:ext cx="4211960" cy="3877985"/>
          </a:xfrm>
          <a:prstGeom prst="rect">
            <a:avLst/>
          </a:prstGeom>
          <a:solidFill>
            <a:schemeClr val="tx2">
              <a:lumMod val="25000"/>
            </a:schemeClr>
          </a:solidFill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>
            <a:softEdge rad="1270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имеет два смысловых корня: «графил» – создавать, рисовать, а первая половина слова "пластилин” подразумевает материал, при помощи которого осуществляется исполнение замысла.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Оказывается, пластилин может служить незаменимым художественным средством для работы в живописном жанре. 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Да, пластилином можно рисовать картины.</a:t>
            </a:r>
            <a:r>
              <a:rPr kumimoji="0" lang="ru-RU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 Это один из самых молодых видов живописи, который стали использовать художники совсем недавно.</a:t>
            </a:r>
            <a:endParaRPr kumimoji="0" lang="ru-RU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9832" y="0"/>
            <a:ext cx="6296313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Понятие «ПЛАСТИЛИНОГРАФИЯ» -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N2114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39552" y="188640"/>
            <a:ext cx="5092030" cy="6669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1" y="0"/>
            <a:ext cx="9144000" cy="52322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Остается только поместить нашу работу в рамочку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2757x1749_530409_[www.ArtFile.ru]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306607" y="5058000"/>
            <a:ext cx="2837393" cy="18000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SCN211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21232226">
            <a:off x="2112345" y="1255857"/>
            <a:ext cx="4075381" cy="54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 descr="2757x1749_530409_[www.ArtFile.ru]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306607" y="5058000"/>
            <a:ext cx="2837393" cy="18000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3" name="TextBox 2"/>
          <p:cNvSpPr txBox="1"/>
          <p:nvPr/>
        </p:nvSpPr>
        <p:spPr>
          <a:xfrm>
            <a:off x="827584" y="476672"/>
            <a:ext cx="7063280" cy="10156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Творческих успехов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757x1749_530409_[www.ArtFile.ru]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306607" y="5058000"/>
            <a:ext cx="2837393" cy="18000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4" name="Рисунок 3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332656"/>
            <a:ext cx="7380000" cy="564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757x1749_530409_[www.ArtFile.ru]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306607" y="5058000"/>
            <a:ext cx="2837393" cy="18000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3" name="Рисунок 2" descr="C:\Users\kowalski\Desktop\ольга\конкурс\фото радуга\мои работы\DSCN1554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93600"/>
            <a:ext cx="5284800" cy="676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5364088" y="591831"/>
            <a:ext cx="3528392" cy="5016758"/>
          </a:xfrm>
          <a:prstGeom prst="rect">
            <a:avLst/>
          </a:prstGeom>
          <a:solidFill>
            <a:schemeClr val="tx2">
              <a:lumMod val="25000"/>
            </a:schemeClr>
          </a:solidFill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Пластилинография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 – это техника, принцип которой заключается в создании пластилином лепной картинки на бумажной, картонной или иной основе, благодаря которой изображения получаются более или менее выпуклые,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полуобъёмные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FFFF00"/>
              </a:solidFill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Но мы рассмотрим несколько иную технику, где изображение будет все-таки плоским,  находясь под стеклом, либо прочным прозрачным пластиком.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N201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 descr="2757x1749_530409_[www.ArtFile.ru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6607" y="5058000"/>
            <a:ext cx="2837393" cy="18000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N201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520" y="1098000"/>
            <a:ext cx="7680000" cy="57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 descr="2757x1749_530409_[www.ArtFile.ru]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306607" y="5058000"/>
            <a:ext cx="2837393" cy="18000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3" name="TextBox 2"/>
          <p:cNvSpPr txBox="1"/>
          <p:nvPr/>
        </p:nvSpPr>
        <p:spPr>
          <a:xfrm>
            <a:off x="1619672" y="188640"/>
            <a:ext cx="5542097" cy="954107"/>
          </a:xfrm>
          <a:prstGeom prst="rect">
            <a:avLst/>
          </a:prstGeom>
          <a:solidFill>
            <a:schemeClr val="tx2">
              <a:lumMod val="25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Подготовим стекло к работе, обработав края скотчем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N202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9512" y="1278000"/>
            <a:ext cx="7440000" cy="55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 descr="2757x1749_530409_[www.ArtFile.ru]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306607" y="5058000"/>
            <a:ext cx="2837393" cy="18000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3" name="TextBox 2"/>
          <p:cNvSpPr txBox="1"/>
          <p:nvPr/>
        </p:nvSpPr>
        <p:spPr>
          <a:xfrm>
            <a:off x="251520" y="332656"/>
            <a:ext cx="8892480" cy="954107"/>
          </a:xfrm>
          <a:prstGeom prst="rect">
            <a:avLst/>
          </a:prstGeom>
          <a:solidFill>
            <a:schemeClr val="tx2">
              <a:lumMod val="25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Перенесем рисунок с эскиза на лицевую сторону стекла с помощью фломастера (маркера) 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N202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03648" y="0"/>
            <a:ext cx="588411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757x1749_530409_[www.ArtFile.ru]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306607" y="5058000"/>
            <a:ext cx="2837393" cy="18000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6" name="Рисунок 5" descr="2757x1749_530409_[www.ArtFile.ru]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2837393" cy="18000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757x1749_530409_[www.ArtFile.ru]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306607" y="5058000"/>
            <a:ext cx="2837393" cy="18000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5" name="TextBox 4"/>
          <p:cNvSpPr txBox="1"/>
          <p:nvPr/>
        </p:nvSpPr>
        <p:spPr>
          <a:xfrm>
            <a:off x="0" y="188640"/>
            <a:ext cx="8604447" cy="1384995"/>
          </a:xfrm>
          <a:prstGeom prst="rect">
            <a:avLst/>
          </a:prstGeom>
          <a:solidFill>
            <a:schemeClr val="tx2">
              <a:lumMod val="25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Подготавливаем пластилин к работе, добиваясь разнообразия цветовых оттенков путем  тщательного смешивания основных цветов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7" name="Рисунок 6" descr="DSCN2029.JPG"/>
          <p:cNvPicPr/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899592" y="1458000"/>
            <a:ext cx="5502275" cy="54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272</TotalTime>
  <Words>301</Words>
  <Application>Microsoft Office PowerPoint</Application>
  <PresentationFormat>Экран (4:3)</PresentationFormat>
  <Paragraphs>19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Апекс</vt:lpstr>
      <vt:lpstr>Цветочные фантазии – пластилинография (пластилин по стеклу)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kowalski</dc:creator>
  <cp:lastModifiedBy>kowalski</cp:lastModifiedBy>
  <cp:revision>31</cp:revision>
  <dcterms:created xsi:type="dcterms:W3CDTF">2016-02-27T21:00:47Z</dcterms:created>
  <dcterms:modified xsi:type="dcterms:W3CDTF">2016-03-31T19:26:11Z</dcterms:modified>
</cp:coreProperties>
</file>