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78" r:id="rId4"/>
    <p:sldId id="27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VpVEIaIja4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/>
            </a:r>
            <a:br>
              <a:rPr lang="ru-RU" sz="1800" b="1" i="1" dirty="0" smtClean="0">
                <a:solidFill>
                  <a:schemeClr val="accent4"/>
                </a:solidFill>
                <a:latin typeface="Times New Roman"/>
                <a:ea typeface="Calibri"/>
              </a:rPr>
            </a:br>
            <a:r>
              <a:rPr lang="ru-RU" sz="1800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/>
            </a:r>
            <a:br>
              <a:rPr lang="ru-RU" sz="1800" b="1" i="1" dirty="0" smtClean="0">
                <a:solidFill>
                  <a:schemeClr val="accent4"/>
                </a:solidFill>
                <a:latin typeface="Times New Roman"/>
                <a:ea typeface="Calibri"/>
              </a:rPr>
            </a:br>
            <a:r>
              <a:rPr lang="ru-RU" sz="1800" b="1" i="1" dirty="0">
                <a:solidFill>
                  <a:schemeClr val="accent4"/>
                </a:solidFill>
                <a:latin typeface="Times New Roman"/>
                <a:ea typeface="Calibri"/>
              </a:rPr>
              <a:t/>
            </a:r>
            <a:br>
              <a:rPr lang="ru-RU" sz="1800" b="1" i="1" dirty="0">
                <a:solidFill>
                  <a:schemeClr val="accent4"/>
                </a:solidFill>
                <a:latin typeface="Times New Roman"/>
                <a:ea typeface="Calibri"/>
              </a:rPr>
            </a:br>
            <a:r>
              <a:rPr lang="ru-RU" sz="1800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/>
            </a:r>
            <a:br>
              <a:rPr lang="ru-RU" sz="1800" b="1" i="1" dirty="0" smtClean="0">
                <a:solidFill>
                  <a:schemeClr val="accent4"/>
                </a:solidFill>
                <a:latin typeface="Times New Roman"/>
                <a:ea typeface="Calibri"/>
              </a:rPr>
            </a:br>
            <a:r>
              <a:rPr lang="ru-RU" sz="1800" b="1" i="1" dirty="0" smtClean="0">
                <a:solidFill>
                  <a:schemeClr val="accent4"/>
                </a:solidFill>
                <a:latin typeface="Times New Roman"/>
                <a:ea typeface="Calibri"/>
              </a:rPr>
              <a:t/>
            </a:r>
            <a:br>
              <a:rPr lang="ru-RU" sz="1800" b="1" i="1" dirty="0" smtClean="0">
                <a:solidFill>
                  <a:schemeClr val="accent4"/>
                </a:solidFill>
                <a:latin typeface="Times New Roman"/>
                <a:ea typeface="Calibri"/>
              </a:rPr>
            </a:br>
            <a:r>
              <a:rPr lang="ru-RU" sz="1800" b="1" i="1" dirty="0">
                <a:solidFill>
                  <a:schemeClr val="accent4"/>
                </a:solidFill>
                <a:latin typeface="Times New Roman"/>
                <a:ea typeface="Calibri"/>
              </a:rPr>
              <a:t/>
            </a:r>
            <a:br>
              <a:rPr lang="ru-RU" sz="1800" b="1" i="1" dirty="0">
                <a:solidFill>
                  <a:schemeClr val="accent4"/>
                </a:solidFill>
                <a:latin typeface="Times New Roman"/>
                <a:ea typeface="Calibri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«</a:t>
            </a:r>
            <a:r>
              <a:rPr lang="ru-RU" sz="38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Самолеты должны приземляться</a:t>
            </a:r>
            <a:r>
              <a:rPr lang="ru-RU" sz="40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/>
              </a:rPr>
              <a:t>»</a:t>
            </a:r>
            <a:endParaRPr lang="ru-RU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6165304"/>
            <a:ext cx="4248472" cy="432048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entury Gothic"/>
              </a:rPr>
              <a:t>6А класс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4" y="1178750"/>
            <a:ext cx="3832200" cy="479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5"/>
          <a:stretch/>
        </p:blipFill>
        <p:spPr>
          <a:xfrm>
            <a:off x="4467975" y="1901476"/>
            <a:ext cx="4124664" cy="33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8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Идея проекта</a:t>
            </a:r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latin typeface="Century Gothic" panose="020B0502020202020204" pitchFamily="34" charset="0"/>
              </a:rPr>
              <a:t>– </a:t>
            </a:r>
            <a:r>
              <a:rPr lang="ru-RU" sz="2800" dirty="0">
                <a:latin typeface="Century Gothic" panose="020B0502020202020204" pitchFamily="34" charset="0"/>
              </a:rPr>
              <a:t>привлечение внимания к проблеме </a:t>
            </a:r>
            <a:r>
              <a:rPr lang="ru-RU" sz="2800" dirty="0" smtClean="0">
                <a:latin typeface="Century Gothic" panose="020B0502020202020204" pitchFamily="34" charset="0"/>
              </a:rPr>
              <a:t>терроризма, задуматься </a:t>
            </a:r>
            <a:r>
              <a:rPr lang="ru-RU" sz="2800" dirty="0">
                <a:latin typeface="Century Gothic" panose="020B0502020202020204" pitchFamily="34" charset="0"/>
              </a:rPr>
              <a:t>о ценности </a:t>
            </a:r>
            <a:r>
              <a:rPr lang="ru-RU" sz="2800" dirty="0" smtClean="0">
                <a:latin typeface="Century Gothic" panose="020B0502020202020204" pitchFamily="34" charset="0"/>
              </a:rPr>
              <a:t>жизни</a:t>
            </a:r>
          </a:p>
          <a:p>
            <a:pPr marL="137160" indent="0" algn="just">
              <a:buNone/>
            </a:pPr>
            <a:endParaRPr lang="ru-RU" dirty="0">
              <a:latin typeface="Century Gothic" panose="020B0502020202020204" pitchFamily="34" charset="0"/>
            </a:endParaRPr>
          </a:p>
          <a:p>
            <a:pPr marL="13716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	     </a:t>
            </a:r>
          </a:p>
          <a:p>
            <a:pPr marL="13716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	НАШИ МЕРОПРИЯТИЯ</a:t>
            </a:r>
          </a:p>
          <a:p>
            <a:pPr marL="594360" indent="-457200" algn="just">
              <a:buClr>
                <a:srgbClr val="C00000"/>
              </a:buClr>
            </a:pPr>
            <a:r>
              <a:rPr lang="ru-RU" sz="2800" dirty="0" smtClean="0">
                <a:latin typeface="Century Gothic" panose="020B0502020202020204" pitchFamily="34" charset="0"/>
              </a:rPr>
              <a:t>создание и распространение</a:t>
            </a:r>
          </a:p>
          <a:p>
            <a:pPr marL="137160" indent="0" algn="just">
              <a:buClr>
                <a:srgbClr val="C00000"/>
              </a:buClr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буклетов среди подростков </a:t>
            </a:r>
          </a:p>
          <a:p>
            <a:pPr marL="137160" indent="0" algn="just">
              <a:buClr>
                <a:srgbClr val="C00000"/>
              </a:buClr>
              <a:buNone/>
            </a:pPr>
            <a:r>
              <a:rPr lang="ru-RU" sz="2800" dirty="0">
                <a:latin typeface="Century Gothic" panose="020B0502020202020204" pitchFamily="34" charset="0"/>
              </a:rPr>
              <a:t>м</a:t>
            </a:r>
            <a:r>
              <a:rPr lang="ru-RU" sz="2800" dirty="0" smtClean="0">
                <a:latin typeface="Century Gothic" panose="020B0502020202020204" pitchFamily="34" charset="0"/>
              </a:rPr>
              <a:t>икрорайона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17836" r="25065" b="12554"/>
          <a:stretch/>
        </p:blipFill>
        <p:spPr>
          <a:xfrm>
            <a:off x="6341553" y="1628800"/>
            <a:ext cx="2565070" cy="47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594360" indent="-457200" algn="just">
              <a:buClr>
                <a:srgbClr val="C00000"/>
              </a:buClr>
            </a:pPr>
            <a:r>
              <a:rPr lang="ru-RU" sz="2800" dirty="0" smtClean="0">
                <a:latin typeface="Century Gothic" panose="020B0502020202020204" pitchFamily="34" charset="0"/>
              </a:rPr>
              <a:t>проведение акции «Самолеты должны приземляться»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594360" indent="-457200" algn="just">
              <a:buClr>
                <a:srgbClr val="C00000"/>
              </a:buClr>
            </a:pPr>
            <a:r>
              <a:rPr lang="en-US" sz="2800" dirty="0">
                <a:latin typeface="Century Gothic" panose="020B0502020202020204" pitchFamily="34" charset="0"/>
              </a:rPr>
              <a:t>c</a:t>
            </a:r>
            <a:r>
              <a:rPr lang="ru-RU" sz="2800" dirty="0" err="1" smtClean="0">
                <a:latin typeface="Century Gothic" panose="020B0502020202020204" pitchFamily="34" charset="0"/>
              </a:rPr>
              <a:t>оздание</a:t>
            </a:r>
            <a:r>
              <a:rPr lang="ru-RU" sz="2800" dirty="0" smtClean="0">
                <a:latin typeface="Century Gothic" panose="020B0502020202020204" pitchFamily="34" charset="0"/>
              </a:rPr>
              <a:t>, размещение и распространение видеоролика «У терроризма нет будущего</a:t>
            </a:r>
            <a:r>
              <a:rPr lang="en-US" sz="2800" dirty="0" smtClean="0">
                <a:latin typeface="Century Gothic" panose="020B0502020202020204" pitchFamily="34" charset="0"/>
              </a:rPr>
              <a:t>!</a:t>
            </a:r>
            <a:r>
              <a:rPr lang="ru-RU" sz="2800" dirty="0" smtClean="0">
                <a:latin typeface="Century Gothic" panose="020B0502020202020204" pitchFamily="34" charset="0"/>
              </a:rPr>
              <a:t>» посредством социальных сетей и </a:t>
            </a:r>
            <a:r>
              <a:rPr lang="en-US" sz="2800" dirty="0" smtClean="0">
                <a:latin typeface="Century Gothic" panose="020B0502020202020204" pitchFamily="34" charset="0"/>
              </a:rPr>
              <a:t>YouTube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137160" indent="0" algn="just">
              <a:buClr>
                <a:srgbClr val="C00000"/>
              </a:buClr>
              <a:buNone/>
            </a:pPr>
            <a:r>
              <a:rPr lang="en-US" sz="28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2800" dirty="0" smtClean="0">
                <a:latin typeface="Century Gothic" panose="020B0502020202020204" pitchFamily="34" charset="0"/>
                <a:hlinkClick r:id="rId2"/>
              </a:rPr>
              <a:t>www.youtube.com/watch?v=VpVEIaIja4M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594360" indent="-457200" algn="just">
              <a:buClr>
                <a:srgbClr val="C00000"/>
              </a:buClr>
            </a:pPr>
            <a:endParaRPr lang="ru-RU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 b="27272"/>
          <a:stretch/>
        </p:blipFill>
        <p:spPr>
          <a:xfrm>
            <a:off x="2339752" y="2269398"/>
            <a:ext cx="3876047" cy="42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495</TotalTime>
  <Words>44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Ясность</vt:lpstr>
      <vt:lpstr>       «Самолеты должны приземляться»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Baranjuk1</dc:creator>
  <cp:lastModifiedBy>Александров</cp:lastModifiedBy>
  <cp:revision>50</cp:revision>
  <dcterms:created xsi:type="dcterms:W3CDTF">2015-02-24T08:35:24Z</dcterms:created>
  <dcterms:modified xsi:type="dcterms:W3CDTF">2016-03-31T16:26:29Z</dcterms:modified>
</cp:coreProperties>
</file>