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2ADA406-3D13-4AF8-B6C5-BAA280794E6C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6631F90-C3F9-4D2B-8A04-C4982C4F911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2922" y="1844824"/>
            <a:ext cx="7772400" cy="1780108"/>
          </a:xfrm>
        </p:spPr>
        <p:txBody>
          <a:bodyPr/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Geneva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Geneva"/>
              </a:rPr>
              <a:t>А.Платонов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Geneva"/>
              </a:rPr>
              <a:t> 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Geneva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Geneva"/>
              </a:rPr>
              <a:t>«Никита»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kazvikt.ucoz.ru/_pu/9/5089666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3810000" cy="5745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781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fontAlgn="base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Никита перестал ощущать мир живым, не ощутил боль, которую причинил).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Жизнь  это вечная борьба добра и зла. Мир для Никиты разделился на два: добрый и злой.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3. Возвращение отца.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1) Встреча Никиты с отцом.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2) Разговор Никиты с отцом.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3) Работа с отцом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40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640959" cy="5112568"/>
          </a:xfrm>
        </p:spPr>
        <p:txBody>
          <a:bodyPr/>
          <a:lstStyle/>
          <a:p>
            <a:pPr algn="just" fontAlgn="base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1.      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   Теперь уж век буду с тобой вековать. Врага-неприятеля мы погубим, пора о тебе с матерью думать.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2.         Это ты всех хочешь сделать живыми, потому что у тебя доброе сердце.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3.         Тех ты выдумал, Никита, их нету, они непрочные, оттого они и злые. А этого гвоздя-человечка ты сам своим трудом сработал, он и добрый. Давай всё трудом работать и все живые будут.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Найдём ключевые слова для каждого пункта плана.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49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>
            <a:no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Отец Никиты вернулся с войны. </a:t>
            </a:r>
            <a:endParaRPr lang="ru-RU" sz="3200" dirty="0" smtClean="0">
              <a:solidFill>
                <a:srgbClr val="000000"/>
              </a:solidFill>
              <a:latin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Война 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 это разрушение, зло. Что отец Никиты считает добром?</a:t>
            </a:r>
            <a:endParaRPr lang="ru-RU" sz="3200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(Добро  это прежде всего труд).</a:t>
            </a:r>
            <a:endParaRPr lang="ru-RU" sz="3200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- Что означают слова Никиты: «Давай всё трудом работать и все живые будут».</a:t>
            </a:r>
            <a:endParaRPr lang="ru-RU" sz="3200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(Если дело или вещь сделаны с усердием, с любовью, то в них живёт душа человека, который вложил в это свой труд).</a:t>
            </a:r>
            <a:endParaRPr lang="ru-RU" sz="3200" dirty="0">
              <a:solidFill>
                <a:srgbClr val="000000"/>
              </a:solidFill>
              <a:latin typeface="Arial"/>
            </a:endParaRP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63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82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7408333" cy="3450696"/>
          </a:xfrm>
        </p:spPr>
        <p:txBody>
          <a:bodyPr>
            <a:normAutofit lnSpcReduction="10000"/>
          </a:bodyPr>
          <a:lstStyle/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- Во что верил отец Никиты?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(Никита останется добрым на весь свой долгий век).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А как вы думаете от кого зависит, каким будет человек? Что значит быть добрым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?</a:t>
            </a:r>
          </a:p>
          <a:p>
            <a:pPr algn="just" fontAlgn="base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(значит быть нужным).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Каким чувством теперь наполнена душа Никиты? 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Добро).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3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lnSpcReduction="10000"/>
          </a:bodyPr>
          <a:lstStyle/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В какое время происходит действие рассказа? Как жилось людям? Только ли у Никиты было таким детство?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- Как вы сейчас понимаете тему рассказа?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(Послевоенное детство. Образ Никиты, который познаёт окружающий мир.)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Основная мысль: 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Б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ыть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добрым  значит быть нужным.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Проблемы: 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Д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обра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и зла, каким быть.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Состояние Никиты в течение дня: 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диночество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, страх, добро.</a:t>
            </a:r>
            <a:endParaRPr lang="ru-RU" b="1" i="0" dirty="0">
              <a:solidFill>
                <a:srgbClr val="000000"/>
              </a:solidFill>
              <a:effectLst/>
              <a:latin typeface="Arial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48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Заслуга Андрея Платонова в том, что он показал на мир глазами пятилетнего ребенка. Это живой мир, где в каждом предмете он видит живое существо.  Мир враждебный, он пугает его, потому что, оказавшись дома один, не находит никого, кто бы защитил его. Но некоторые предметы мира напоминают ему о родных и близких: о дедушке, об отце,  тогда легче становится герою, он чувствует защиту. Тяжело ребенку, если рядом нет взрослых. С ласковым, добрым, мудрым и заботливым отношением взрослых в мир детства входит доверие, уверенность в себе, знания и умения. Так с приходом отца Никита понял важную истину жизни.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 Подведение итогов урока.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1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Я </a:t>
            </a:r>
            <a:r>
              <a:rPr lang="ru-RU" sz="3600" dirty="0">
                <a:solidFill>
                  <a:srgbClr val="000000"/>
                </a:solidFill>
                <a:latin typeface="Times New Roman"/>
              </a:rPr>
              <a:t>начинаю предложение, а вы продолжаете</a:t>
            </a:r>
            <a:endParaRPr lang="ru-RU" sz="3600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/>
              </a:rPr>
              <a:t>Сегодня я убедился</a:t>
            </a:r>
            <a:endParaRPr lang="ru-RU" sz="3600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/>
              </a:rPr>
              <a:t>Сегодня я узнал</a:t>
            </a:r>
            <a:endParaRPr lang="ru-RU" sz="3600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/>
              </a:rPr>
              <a:t>Сегодня я учился</a:t>
            </a:r>
            <a:endParaRPr lang="ru-RU" sz="3600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/>
              </a:rPr>
              <a:t>Я задумался о том</a:t>
            </a:r>
            <a:endParaRPr lang="ru-RU" sz="3600" dirty="0">
              <a:solidFill>
                <a:srgbClr val="000000"/>
              </a:solidFill>
              <a:latin typeface="Arial"/>
            </a:endParaRP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 indent="-274320" fontAlgn="base">
              <a:spcBef>
                <a:spcPct val="2000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Рефлексия.</a:t>
            </a:r>
            <a:r>
              <a:rPr lang="ru-RU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Рисунок 3" descr="рис.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80928"/>
            <a:ext cx="1249680" cy="1546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46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1.         Подобрать пословицы о труде;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2.         Выполнить рисунки к рассказу, озаглавить их;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Рассказ-путешествие по двору Никиты от первого лица.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 Домашнее задание на выбор: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02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base">
              <a:spcAft>
                <a:spcPts val="0"/>
              </a:spcAft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Цель урока: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 образовательная: показать, как раскрывается тема детства в рассказе А. Платонова «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Никита», раскрыть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особенность мира ребёнка на основе образа главного героя рассказа А. Платонова «Никита»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развивающая: развивать умение вести дискуссию по проблемному вопросу, опираясь на аргументы литературного текста; совершенствовать умение отбора аргументов, подтверждающих определённую точку зрения; совершенствовать умение выразительного чтения художественного произведения; развитие творческого воображения, монологической речи;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воспитательная: воспитание внимательного и вдумчивого читателя.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22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03004" y="1772816"/>
            <a:ext cx="6761484" cy="4353347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Андрей Платонович Платонов родился в 1899 году. Его настоящая фамилия Климентов. Он жил на окраине Воронежа, в Ямской слободке, в многодетной и очень бедной семье. Отец у него работал слесарем в железнодорожных мастерских, был изобретателем-самоучкой. Мальчиком Платонов любил наблюдать за паровозами и кататься на подножках вагонов, любил ходить на Задонский тракт и слушать рассказы странников о святых местах. В жизни слободки сочетались новая техника и деревенский уклад жизни. Платонов учился в церковно-приходской школе и городском училище.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g2.labirint.ru/books17/169878/bi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6005"/>
            <a:ext cx="2095500" cy="3238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973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Он очень любил свою учительницу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Апполинарию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Николаевну и сохранил о ней самые добрые воспоминания. С 14 лет начал работать. Платонов учился в железнодорожном политехникуме, принимал участие в Гражданской войне. С 19 лет начинает участвовать в литературной жизни Воронежа. Он пишет стихи, рассказы и статьи в газеты. Первой выходит книга его стихов «Голубая глубина», через пять лет  сборник рассказов.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90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 algn="just" fontAlgn="base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 Какие чувства у вас вызвал рассказ?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 Случалось ли вам оставаться дома в одиночестве? Знакомо ли вам состояние Никиты, который остался один во дворе?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 Были ли у вас подобные встречи с окружающим миром?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Анализ рассказа.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21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/>
              </a:rPr>
              <a:t>После первого прочтения как бы вы определили:</a:t>
            </a:r>
            <a:endParaRPr lang="ru-RU" sz="3600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/>
              </a:rPr>
              <a:t>- Тему рассказа?</a:t>
            </a:r>
            <a:endParaRPr lang="ru-RU" sz="3600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/>
              </a:rPr>
              <a:t>- Основную мысль?</a:t>
            </a:r>
            <a:endParaRPr lang="ru-RU" sz="3600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/>
              </a:rPr>
              <a:t>- Какие проблемы ставит автор в этом рассказе?</a:t>
            </a:r>
            <a:endParaRPr lang="ru-RU" sz="3600" b="1" dirty="0">
              <a:solidFill>
                <a:srgbClr val="000000"/>
              </a:solidFill>
              <a:latin typeface="Arial"/>
            </a:endParaRPr>
          </a:p>
          <a:p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49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7408333" cy="4281925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Объясните значение слов и выражений, которые употреблены в рассказе: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изба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топилась по-черному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,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изба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,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изгородь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,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колья,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колхоз,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овин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,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околица,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сени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трудодень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. Лексическая работа</a:t>
            </a:r>
            <a:endParaRPr lang="ru-RU" dirty="0"/>
          </a:p>
        </p:txBody>
      </p:sp>
      <p:pic>
        <p:nvPicPr>
          <p:cNvPr id="4" name="Рисунок 3" descr="http://podrobnosti.ua/upload/news/2010/05/12/685229_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68960"/>
            <a:ext cx="34290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985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1.         Мама уходит на работу.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Найдём ключевую фразу для этой части. («Ты живи смирно один»)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Какие чувства здесь испытывает Никита?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         Никита «живёт один».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3)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Кто живёт в бочке.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 fontAlgn="base"/>
            <a:r>
              <a:rPr lang="ru-RU" dirty="0" smtClean="0">
                <a:solidFill>
                  <a:srgbClr val="000000"/>
                </a:solidFill>
                <a:latin typeface="Times New Roman"/>
              </a:rPr>
              <a:t>4)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«Доброе солнце».</a:t>
            </a:r>
          </a:p>
          <a:p>
            <a:pPr algn="just" fontAlgn="base"/>
            <a:r>
              <a:rPr lang="ru-RU" dirty="0">
                <a:solidFill>
                  <a:srgbClr val="000000"/>
                </a:solidFill>
                <a:latin typeface="Times New Roman"/>
              </a:rPr>
              <a:t>5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)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Колодезные жители.</a:t>
            </a:r>
          </a:p>
          <a:p>
            <a:pPr algn="just" fontAlgn="base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6)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«Тайные жители» двора: змеи, пень, старая баня.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6)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Жёлтый цветок.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Составление плана. На сколько частей мы можем разделить текст. Как можно озаглавить каждую часть?</a:t>
            </a:r>
            <a:endParaRPr lang="ru-RU" dirty="0"/>
          </a:p>
        </p:txBody>
      </p:sp>
      <p:pic>
        <p:nvPicPr>
          <p:cNvPr id="4" name="Рисунок 3" descr="http://festival.1september.ru/articles/583866/img1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861048"/>
            <a:ext cx="1447800" cy="1615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966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976664"/>
          </a:xfrm>
        </p:spPr>
        <p:txBody>
          <a:bodyPr/>
          <a:lstStyle/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Почему Никите кажется, что всё вокруг живое? 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- С кем из тайных жителей Никита разговаривал? О чём?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- Почему воображение мальчика поселило на солнце умершего дедушку?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- Каково было отношение Никиты к окружающему миру в начале рассказа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?</a:t>
            </a:r>
          </a:p>
          <a:p>
            <a:pPr algn="just" fontAlgn="base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 (Строгим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, но не агрессивным).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- Когда происходит первая заметная перемена в отношении мира к Никите?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(Сорвал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цветок. Зачитать).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- Почему мир стал агрессивным?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 descr="http://900igr.net/datai/literatura/Platonov-biografija/0008-009-Illjustratsii-uchaschikhsja-k-rasskazu-Neizvestnyj-tsveto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93096"/>
            <a:ext cx="1872208" cy="2350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557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</TotalTime>
  <Words>603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 А.Платонов  «Никита»</vt:lpstr>
      <vt:lpstr>Презентация PowerPoint</vt:lpstr>
      <vt:lpstr>Презентация PowerPoint</vt:lpstr>
      <vt:lpstr>Презентация PowerPoint</vt:lpstr>
      <vt:lpstr>Анализ рассказа.</vt:lpstr>
      <vt:lpstr>Презентация PowerPoint</vt:lpstr>
      <vt:lpstr>. Лексическая работа</vt:lpstr>
      <vt:lpstr>Составление плана. На сколько частей мы можем разделить текст. Как можно озаглавить каждую часть?</vt:lpstr>
      <vt:lpstr>Презентация PowerPoint</vt:lpstr>
      <vt:lpstr>.        (Никита перестал ощущать мир живым, не ощутил боль, которую причинил). Жизнь  это вечная борьба добра и зла. Мир для Никиты разделился на два: добрый и злой. 3. Возвращение отца. 1) Встреча Никиты с отцом. 2) Разговор Никиты с отцом. 3) Работа с отцом</vt:lpstr>
      <vt:lpstr>Найдём ключевые слова для каждого пункта плана.</vt:lpstr>
      <vt:lpstr>Презентация PowerPoint</vt:lpstr>
      <vt:lpstr>Презентация PowerPoint</vt:lpstr>
      <vt:lpstr>Презентация PowerPoint</vt:lpstr>
      <vt:lpstr> Подведение итогов урока. </vt:lpstr>
      <vt:lpstr> Рефлексия. </vt:lpstr>
      <vt:lpstr> Домашнее задание на выбор: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А.Платонов «Никита»</dc:title>
  <dc:creator>User</dc:creator>
  <cp:lastModifiedBy>User</cp:lastModifiedBy>
  <cp:revision>5</cp:revision>
  <dcterms:created xsi:type="dcterms:W3CDTF">2016-02-09T01:56:06Z</dcterms:created>
  <dcterms:modified xsi:type="dcterms:W3CDTF">2016-03-03T23:23:16Z</dcterms:modified>
</cp:coreProperties>
</file>