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C927-BE0F-4BDA-A16B-D1E323FC9A9B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0BB-1D0F-45B0-9162-CFDDBBF11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C927-BE0F-4BDA-A16B-D1E323FC9A9B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0BB-1D0F-45B0-9162-CFDDBBF11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C927-BE0F-4BDA-A16B-D1E323FC9A9B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0BB-1D0F-45B0-9162-CFDDBBF11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C927-BE0F-4BDA-A16B-D1E323FC9A9B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0BB-1D0F-45B0-9162-CFDDBBF11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C927-BE0F-4BDA-A16B-D1E323FC9A9B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0BB-1D0F-45B0-9162-CFDDBBF11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C927-BE0F-4BDA-A16B-D1E323FC9A9B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0BB-1D0F-45B0-9162-CFDDBBF11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C927-BE0F-4BDA-A16B-D1E323FC9A9B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0BB-1D0F-45B0-9162-CFDDBBF11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C927-BE0F-4BDA-A16B-D1E323FC9A9B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0BB-1D0F-45B0-9162-CFDDBBF11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C927-BE0F-4BDA-A16B-D1E323FC9A9B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0BB-1D0F-45B0-9162-CFDDBBF11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C927-BE0F-4BDA-A16B-D1E323FC9A9B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0BB-1D0F-45B0-9162-CFDDBBF11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2C927-BE0F-4BDA-A16B-D1E323FC9A9B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E40BB-1D0F-45B0-9162-CFDDBBF11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2C927-BE0F-4BDA-A16B-D1E323FC9A9B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E40BB-1D0F-45B0-9162-CFDDBBF11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soloviev\Desktop\64537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628800"/>
            <a:ext cx="583264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По рассказу 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В.Г. Распутина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«Уроки французского»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53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59632" y="764704"/>
            <a:ext cx="6624736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002060"/>
                </a:solidFill>
              </a:rPr>
              <a:t>АНТИПОД - </a:t>
            </a:r>
            <a:r>
              <a:rPr lang="ru-RU" sz="3600" b="1" dirty="0" smtClean="0">
                <a:solidFill>
                  <a:srgbClr val="002060"/>
                </a:solidFill>
              </a:rPr>
              <a:t>ч</a:t>
            </a:r>
            <a:r>
              <a:rPr lang="ru-RU" sz="3600" b="1" dirty="0" smtClean="0">
                <a:solidFill>
                  <a:srgbClr val="002060"/>
                </a:solidFill>
              </a:rPr>
              <a:t>еловек</a:t>
            </a:r>
            <a:r>
              <a:rPr lang="ru-RU" sz="3600" b="1" dirty="0" smtClean="0">
                <a:solidFill>
                  <a:srgbClr val="002060"/>
                </a:solidFill>
              </a:rPr>
              <a:t>, противоположный </a:t>
            </a:r>
            <a:r>
              <a:rPr lang="ru-RU" sz="3600" b="1" dirty="0" smtClean="0">
                <a:solidFill>
                  <a:srgbClr val="002060"/>
                </a:solidFill>
              </a:rPr>
              <a:t>кому-нибудь по </a:t>
            </a:r>
            <a:r>
              <a:rPr lang="ru-RU" sz="3600" b="1" dirty="0" smtClean="0">
                <a:solidFill>
                  <a:srgbClr val="002060"/>
                </a:solidFill>
              </a:rPr>
              <a:t>убеждениям</a:t>
            </a:r>
            <a:r>
              <a:rPr lang="ru-RU" sz="3600" b="1" dirty="0" smtClean="0">
                <a:solidFill>
                  <a:srgbClr val="002060"/>
                </a:solidFill>
              </a:rPr>
              <a:t>, свойствам</a:t>
            </a:r>
            <a:r>
              <a:rPr lang="ru-RU" sz="3600" b="1" dirty="0" smtClean="0">
                <a:solidFill>
                  <a:srgbClr val="002060"/>
                </a:solidFill>
              </a:rPr>
              <a:t>, вкусам (</a:t>
            </a:r>
            <a:r>
              <a:rPr lang="ru-RU" sz="3600" b="1" i="1" dirty="0" smtClean="0">
                <a:solidFill>
                  <a:srgbClr val="002060"/>
                </a:solidFill>
              </a:rPr>
              <a:t>книжн</a:t>
            </a:r>
            <a:r>
              <a:rPr lang="ru-RU" sz="3600" b="1" dirty="0" smtClean="0">
                <a:solidFill>
                  <a:srgbClr val="002060"/>
                </a:solidFill>
              </a:rPr>
              <a:t>.).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457200" indent="-457200"/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43808" y="980728"/>
          <a:ext cx="6096000" cy="4876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106211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Представитель Добра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Представитель Зла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5410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1. Герой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6211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2. Лидия Михайловна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3417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3. Жители деревни 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( мать, соседи, д. Ваня)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msoloviev\Desktop\Dogum-sonrasi-depresyon-Gorsel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53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31640" y="260648"/>
            <a:ext cx="7488832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Сегодня я узнал…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Меня удивило…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Было интересно…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Я порадовался за…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Я понял, что…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Я попробую…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Урок дал мне для жизни…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Мне захотелось…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330623"/>
            <a:ext cx="80648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человек умнее и добрее, тем больше он замечает добра в людях.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Л.Н.Толстой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Верю я, придёт пора. Силу подлости и злобы одолеет дух добра. ( Б.Пастернак)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53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59632" y="764704"/>
            <a:ext cx="6558466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ДОБРОТА, 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см. добрый. </a:t>
            </a: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2.Отзывчивость, душевное расположение к людям,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стремление делать добро другим.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131840" y="836712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«Я написал этот рассказ в надежде, что преподанные мне в своё время уроки лягут на душу как маленького, так и взрослого читателя».</a:t>
            </a:r>
          </a:p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В.Г. Распутин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58405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068960"/>
            <a:ext cx="3178082" cy="3563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76797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60648"/>
            <a:ext cx="2808312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0_df7fc_2e394972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88640"/>
            <a:ext cx="4271994" cy="34563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wyws%20ltbxx%20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212976"/>
            <a:ext cx="4196184" cy="34500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posle_vojny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717032"/>
            <a:ext cx="4248472" cy="27830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917616" y="-306705"/>
            <a:ext cx="642836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«Игра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«Это преступление. Растление. Совращение».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«Началась моя  самостоятельная жизнь».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стал выигрывать».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«Начались для меня мучительные и неловкие дни».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быстро приловчился к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замеряшкам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«Через три дня Лидия Михайловна уехала».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«Они били меня по очереди».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«Три красных яблока.»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«Заглянув в посылку, я обомлел…»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«Наказание превратилось в удовольствие».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После уроков останешься».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0"/>
            <a:ext cx="658822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900"/>
                </a:solidFill>
              </a:rPr>
              <a:t>Главный герой рассказа Михаил Егоров (кадры из фильма</a:t>
            </a:r>
          </a:p>
          <a:p>
            <a:pPr algn="ctr"/>
            <a:r>
              <a:rPr lang="ru-RU" sz="2000" b="1" dirty="0" smtClean="0">
                <a:solidFill>
                  <a:srgbClr val="009900"/>
                </a:solidFill>
              </a:rPr>
              <a:t> Е. </a:t>
            </a:r>
            <a:r>
              <a:rPr lang="ru-RU" sz="2000" b="1" dirty="0" err="1" smtClean="0">
                <a:solidFill>
                  <a:srgbClr val="009900"/>
                </a:solidFill>
              </a:rPr>
              <a:t>Ташкова</a:t>
            </a:r>
            <a:r>
              <a:rPr lang="ru-RU" sz="2000" b="1" dirty="0" smtClean="0">
                <a:solidFill>
                  <a:srgbClr val="009900"/>
                </a:solidFill>
              </a:rPr>
              <a:t>)</a:t>
            </a:r>
            <a:endParaRPr lang="ru-RU" sz="20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tab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0"/>
            <a:ext cx="7429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13889" y="548680"/>
            <a:ext cx="58810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Основной приём литературной </a:t>
            </a:r>
          </a:p>
          <a:p>
            <a:pPr algn="ctr"/>
            <a:r>
              <a:rPr lang="ru-RU" sz="3200" b="1" dirty="0" smtClean="0"/>
              <a:t>характеристики </a:t>
            </a:r>
          </a:p>
          <a:p>
            <a:pPr algn="ctr"/>
            <a:r>
              <a:rPr lang="ru-RU" sz="3200" b="1" dirty="0" smtClean="0"/>
              <a:t>героя и окружающего мира </a:t>
            </a:r>
          </a:p>
          <a:p>
            <a:pPr algn="ctr"/>
            <a:r>
              <a:rPr lang="ru-RU" sz="3200" b="1" dirty="0" smtClean="0"/>
              <a:t>у В. Г. Распутина </a:t>
            </a:r>
            <a:r>
              <a:rPr lang="ru-RU" sz="3200" b="1" dirty="0" smtClean="0">
                <a:solidFill>
                  <a:srgbClr val="7030A0"/>
                </a:solidFill>
              </a:rPr>
              <a:t>– </a:t>
            </a:r>
            <a:r>
              <a:rPr lang="ru-RU" sz="3200" b="1" i="1" dirty="0" smtClean="0">
                <a:solidFill>
                  <a:srgbClr val="C00000"/>
                </a:solidFill>
              </a:rPr>
              <a:t>антитеза.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2924944"/>
            <a:ext cx="38252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Благородство – </a:t>
            </a:r>
          </a:p>
          <a:p>
            <a:r>
              <a:rPr lang="ru-RU" sz="3600" b="1" dirty="0" smtClean="0"/>
              <a:t>Бескорыстность – </a:t>
            </a:r>
          </a:p>
          <a:p>
            <a:r>
              <a:rPr lang="ru-RU" sz="3600" b="1" dirty="0" smtClean="0"/>
              <a:t>Трудолюбие – </a:t>
            </a:r>
          </a:p>
          <a:p>
            <a:r>
              <a:rPr lang="ru-RU" sz="3600" b="1" dirty="0" smtClean="0"/>
              <a:t>Чуткость –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287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Доброты в рассказе В.Г. Распутина «Уроки французского»</dc:title>
  <dc:creator>msoloviev</dc:creator>
  <cp:lastModifiedBy>msoloviev</cp:lastModifiedBy>
  <cp:revision>21</cp:revision>
  <dcterms:created xsi:type="dcterms:W3CDTF">2016-03-07T06:14:33Z</dcterms:created>
  <dcterms:modified xsi:type="dcterms:W3CDTF">2016-03-09T16:51:40Z</dcterms:modified>
</cp:coreProperties>
</file>