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68" r:id="rId3"/>
    <p:sldId id="285" r:id="rId4"/>
    <p:sldId id="286" r:id="rId5"/>
    <p:sldId id="293" r:id="rId6"/>
    <p:sldId id="266" r:id="rId7"/>
    <p:sldId id="265" r:id="rId8"/>
    <p:sldId id="267" r:id="rId9"/>
    <p:sldId id="264" r:id="rId10"/>
    <p:sldId id="258" r:id="rId11"/>
    <p:sldId id="259" r:id="rId12"/>
    <p:sldId id="260" r:id="rId13"/>
    <p:sldId id="257" r:id="rId14"/>
    <p:sldId id="283" r:id="rId15"/>
    <p:sldId id="284" r:id="rId16"/>
    <p:sldId id="277" r:id="rId17"/>
    <p:sldId id="278" r:id="rId18"/>
    <p:sldId id="282" r:id="rId19"/>
    <p:sldId id="262" r:id="rId20"/>
    <p:sldId id="263" r:id="rId21"/>
    <p:sldId id="294" r:id="rId22"/>
    <p:sldId id="273" r:id="rId23"/>
    <p:sldId id="292" r:id="rId24"/>
    <p:sldId id="274" r:id="rId25"/>
    <p:sldId id="269" r:id="rId26"/>
    <p:sldId id="275" r:id="rId27"/>
    <p:sldId id="270" r:id="rId28"/>
    <p:sldId id="279" r:id="rId29"/>
    <p:sldId id="280" r:id="rId30"/>
    <p:sldId id="281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342D0C-9148-48DC-B871-787CECDE6B4E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4ACC31-CEBD-4087-B1CC-0544E0A443C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.perm.ru/reg_buk.htm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ithub.ru/genre/482/483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ithub.ru/genre/482/453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lithub.ru/genre/482/483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3197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Пермские писатели и поэты</a:t>
            </a:r>
            <a:b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века</a:t>
            </a:r>
            <a:b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   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1927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г. в г. Белом Смоленской области. В 1948 г. окончил историко-филологический факультет Пермского государственного университета. Работал инспектором Пермского областного отдела культуры, корреспондентом Пермского радиокомитета, зав. сельским клубом в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Фокинском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Пермской области,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литсотрудником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многотиражной газеты «Лесник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областной газеты «Молодая гвардия». В 1951 г. вышел первый сборник стихов «Добрый путь», изданный Пермским книжным издательством. Затем издавались сборники стихов «Разговор о счастье» (Пермь, 1955), «Просека к солнцу» (Пермь, 1958), «Под звездами» (Пермь, 1964) и многие другие. Известен также как переводчик с коми-пермяцкого языка. Член Союза писателей СССР с 1959 г. В 1977 г. награжден Почетной грамотой Президиума Верховного Совета РСФСР, в 1986 г. удостоен звания «Заслуженный работник культуры РСФСР», в 1987 г. награжден орденом «Дружбы народов». Умер 7 июня 1987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Ильич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(1927-1987)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1964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Сборники стихов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0243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6642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1984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стихов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2495"/>
            <a:ext cx="2808312" cy="355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безответною и сонною, 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просто мимо протекала –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хозяйкою законною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твою судьбу, Урал, вошла.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работящею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молодкою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 держится в достатке дом,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может злою быть и кроткою,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все же ставит на своем.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лишь с делами поуправится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улыбнется между дел,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так и ахнешь: - Ведь красавица!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как ее не разглядел?..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Кама мне, уральцу, помнится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блеске гроз, не в хрусте льдов,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тихою рекою-скромницей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огнях бессонных городов.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верхов, лесными захолустьями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Бежит, начав нелегкий труд.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Таежные речушки устьями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ней, как устами, припадут.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Блестит на отмелях и камушках,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все раздольнее река,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она уж – Кама-Камушка,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Щедра, душою широка!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Сбежались к ней по обе стороны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 у каждого села.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бойтесь: всем достанет поровну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сердечного тепла!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Плоты несла, в турбины падала,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поработав всласть,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брызгами осыпав палубы,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Бушуя, в море разлилась…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вновь течет река-красавица,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Вздымая грузные суда,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Туда,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Где с Волгою братается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гудящая вода.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Гребенкин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Александр Алексеевич</a:t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1940 г.р.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Родился 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деревне Верхняя Талица Удмуртской АССР. В 1961 году закончил Пермское речное училище, а в 1967 году Пермский политехнический институт по специальности "Авиадвигатели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1967 по 1991 год А.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Гребенкин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работал на Пермском заводе "Машиностроитель" и заводе им. В.И.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Ленина,где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прошел трудовой путь от мастера до заместителя начальника отдела. За плодотворную и добросовестную работу Александр Алексеевич в 1989 году был награжден медалью "Ветеран труда". С 1991 года он возглавляет Бюро пропаганды художественной литературы Пермской областной писательской организации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1985 году А.А.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Гребенкин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принят в члены Союза писателей СССР</a:t>
            </a:r>
            <a:r>
              <a:rPr lang="ru-RU" sz="1600" dirty="0"/>
              <a:t>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А.А.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публиковались в журналах "Урал", "Молот", "Подъем", "Крестьянка", "Молодая Гвардия", "Огонек", "Наш современник", "Смена", "Дружба народов", "Москва", в коллективных сборниках "Молодой человек", "Деревенская новь", "Рабочее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и поэтическом ежегоднике издательства "Молодая Гвардия".</a:t>
            </a:r>
          </a:p>
        </p:txBody>
      </p:sp>
    </p:spTree>
    <p:extLst>
      <p:ext uri="{BB962C8B-B14F-4D97-AF65-F5344CB8AC3E}">
        <p14:creationId xmlns:p14="http://schemas.microsoft.com/office/powerpoint/2010/main" val="16064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Живая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вода: Стихи. - Пермь: Кн. изд-во, 1979. - 40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Зеленое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солнце: Стихи. - М.: Современник, 1981. - 96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Глубокий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след: Стихи. - Пермь: Кн. изд-во, 1982. - 88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Материнская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песня: Стихи. - М.: Мол. гвардия, 1983. - 32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Светлый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круг: Стихотворения / </a:t>
            </a:r>
            <a:r>
              <a:rPr lang="ru-RU" sz="2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О. Коровин. - Пермь: Кн. изд-во, 1990. - 205 с.: ил.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Распятая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Россия: Стихи. - Пермь: Б. и., 1993. - 155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Вериги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Стихи. - Пермь: Б. и., 1994. - 212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Земная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сказка: Стихи / </a:t>
            </a:r>
            <a:r>
              <a:rPr lang="ru-RU" sz="2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Н. Горбунов. - Пермь: АО "Звезда", 1995. - 63 с.: ил.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Явило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ожидание тебя!: Стихи. - Пермь: АО "Звезда", 1996. - 183 с.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Живая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 капели: Стихи. - Пермь: Б. и., 1998. - 328 с.: ил.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Живая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азбука: Стихи для детей. - Пермь: Звезда, 2000. - 68 с.: ил. </a:t>
            </a:r>
            <a:b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Сердце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матери: Стихи. - Пермь: Б. и., 2001. - 112 с.: ил.</a:t>
            </a:r>
          </a:p>
          <a:p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род. 14.06.1940, д. Верхняя Талица, 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Удмуртия. 1940</a:t>
            </a:r>
            <a:endParaRPr lang="ru-RU" sz="29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Признание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любви: Песни. - Пермь, 2002. - 60 с.</a:t>
            </a:r>
          </a:p>
          <a:p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Бумажный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кораблик: Стихи для детей. - 2003. - 40 с, ил.</a:t>
            </a:r>
          </a:p>
          <a:p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Российская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Голгофа: Стихи. - Пермь, 2003. - 224 с.</a:t>
            </a:r>
          </a:p>
          <a:p>
            <a:pPr marL="0" indent="0">
              <a:buNone/>
            </a:pPr>
            <a:endParaRPr lang="ru-RU" sz="29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Сборники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Гребнев Анатолий Григорьевич</a:t>
            </a:r>
            <a:br>
              <a:rPr lang="ru-RU" sz="32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 г.р.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grebn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16832"/>
            <a:ext cx="32011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038600" cy="452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десятка песен на стихи Гребнева написано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Г.Заволокиным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вятскими и пермскими композиторами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А.Трухиным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В.Салмаковым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Гребнев — не только мастер и почитатель частушки  , но и заботливый собиратель и хранитель. 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 В 1992 в Перми выходит сборник «Ты играй, гармонь моя!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Прикамская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частушка», составителем которой был Гребнев. 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11256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Родился в с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Чистополье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Котельничского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р-на Кировской области.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сельской десятилетки Гребнев закончил Пермский медицинский институт (1959-65). Работал в сельской больнице Кировской обл., продолжает работать врачом в Перми. Заочно окончил Литературный институт им.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М.Горького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(1970-76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С 1978 — член Союза Писателей России.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1972 выходит первый сборник Гребнева «Приволье», в который вошли поэма «Бессмертник» и стихи о детстве и родном Чистополье, о доме и матери, о погибшем отце, о родной природе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«Родословная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(1977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«Зеленый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колокол» (1978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«Вечно живой»(1980);</a:t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</a:rPr>
              <a:t>    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Задевая за листья и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звезды (1984);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Круговорот (1980);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Береза. Иволга. Звезда.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(1985);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Черемуховый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холод (1988);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Чистополье(1988);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Возвращение (1991);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Храм (1991);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Колокольчика вятского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эхо (1995);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Родины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свет (2001);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Берег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(2003).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спичек не было — не редко —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Сам-то от горшка один вершок,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 я на растопку от соседки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углями горячими горшок.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меня похвалит: «Вот и </a:t>
            </a:r>
            <a:r>
              <a:rPr lang="ru-RU" sz="4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баско</a:t>
            </a: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паша печка оживет.»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Поделись, Антоновна, закваской! —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Забежит соседка в свой черед.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...На послевоенном перевале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 мы, расчетов не вели.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Миром все беду </a:t>
            </a:r>
            <a:r>
              <a:rPr lang="ru-RU" sz="4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отбедовали</a:t>
            </a: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Горе, как могли, перемогли.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Может, испытание достатком,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Дачи да машины-гаражи,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Доброту погубят без остатка?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Эй, сосед, что думаешь, скажи!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жить по-божески, как дети!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Совесть пусть останется чиста.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душе,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угли те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загнете,</a:t>
            </a:r>
            <a:b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гаснет доброта!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</a:p>
        </p:txBody>
      </p:sp>
    </p:spTree>
    <p:extLst>
      <p:ext uri="{BB962C8B-B14F-4D97-AF65-F5344CB8AC3E}">
        <p14:creationId xmlns:p14="http://schemas.microsoft.com/office/powerpoint/2010/main" val="19548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5283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школы окончил Пермский авиационный техникум имени А. Д. </a:t>
            </a:r>
            <a:r>
              <a:rPr lang="ru-RU" sz="6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Служил в Советской Армии. После увольнения в запас работал на заводе имени В. И. Ленина слесарем-сборщиком, мастером. Был литературным сотрудником газеты "Мотовилихинский рабочий". Несколько лет вел литературное объединение при заводской многотиражке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заводе имени Я. М. Свердлова (ныне "Моторостроитель"). Несколько лет трудился корреспондентом областной газеты "Звезда", вел литературный клуб "Лукоморье".</a:t>
            </a:r>
          </a:p>
          <a:p>
            <a:pPr marL="0" indent="0" algn="just">
              <a:buNone/>
            </a:pP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стихи опубликованы в 1961 г.</a:t>
            </a:r>
          </a:p>
          <a:p>
            <a:pPr marL="0" indent="0" algn="just">
              <a:buNone/>
            </a:pP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Союза писателей с 1978 г.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Михаил Романович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Смородинов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(1943-2006)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Члены союза писателей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Богомолов Виталий Анатольевич, 1948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Бойко Нина Павловна, 1950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Виниченко Владимир Васильевич, 1946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Востриков Федор Сергеевич, 1942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Володина Светлана Юрьевна, 1969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Возженников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Валерий Леонидович, 1941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 Вяткин Валерий Викторович, 1956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Гребенкин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Александр Алексеевич, 1940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Гурин Иван Петрович, 1940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Гребнев Анатолий Григорьевич, 1941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Долгова Елена Владимировна, 24.04.1964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Захаров Игорь Николаевич, 1933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Зеленин Андрей Сергеевич, 1969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Николай Георгиевич, 1942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15.Иванов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Викторович, 1969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Калашников Юрий Александрович, 1952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Киршин Владимир Александрович,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1955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7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Котельников Владимир Николаевич, 1953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19. Мальцев Алексей Васильевич, 1961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20. Марков Юрий Петрович, 1946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Дмитрий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Гилелович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1938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22.Смородинова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Вера Николаевна, 1949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23. Соколовский Владимир Григорьевич, 1945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24. Соколова Татьяна Федоровна, 1952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Солодников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Геннадий Николаевич, 1933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26. Старовойтов Александр Федорович, 1948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27. 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Трушников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Сергей Васильевич, 7.11.1948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28. Телегина Валентина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Федоровна,1945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29. Тюленев Игорь Николаевич, 1953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30. Христолюбова Ирина Петровна, 1938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31. Филенко Евгений Иванович, 1954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32. 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Фуфлыгин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Александр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Валерьевич,1971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33. Якушев Владимир Викторович, 1958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34. Белоусова Наталья Владимировна, 1970</a:t>
            </a:r>
          </a:p>
          <a:p>
            <a:pPr marL="0" indent="0">
              <a:buNone/>
            </a:pP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Армия - юность моя: Очерк.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Пермь,1968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утра: Стихи.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Пермь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1973.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Зарубки: Стихи. - М.: Мол.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гвардия,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последнего листа: Стихи.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1977.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Отлично!: Очерки.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1978.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Лирика: Стихи 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Пермь: Кн. изд-во,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1980.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Убереги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живую душу: Стихи. - М.: Современник, 1981.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Письма любви: Стихи.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1983.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1985.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Погода на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риск: Очерки.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океане: Стихи.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Пермь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1989.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Ведьмина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метла: Лирика.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1993.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закате века: Лирика.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Пермь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1998.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Ведьмина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метла -2: Лирика. -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Пермь,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Сборники стихов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чего ты воешь, ветер,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возле сердца моего?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меня на белом свете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тоже нету никого.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Спят в земле мои сестрицы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зим и много лет.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 бы маме повиниться,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давно и мамы нет.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любовь?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что ж, послушай!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теперь уже не тот,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лечил любовью душу.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Зверь любви мне душу рвет.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свиреп и беспощаден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мрачных зарослях страстей,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сердце столько ссадин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невидимых когтей.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ноет ретивое...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Слушай, ветер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горевой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стань мне братом: будем двое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вольных столь, хоть волком вой.</a:t>
            </a:r>
          </a:p>
          <a:p>
            <a:pPr marL="0" indent="0">
              <a:buNone/>
            </a:pP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384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Горланова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Нина Викторовна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1947 г.р.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Горланова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Нина Викторовна родилась 23 ноября 1947 года в деревне Верх-Юг Пермской области. Закончила филологический факультет Пермского университета в 1970 году. Работала на кафедре языкознания в университете, библиотекарем в школе, учителем рисования в детском доме. Публикуется с 1980 года (журнал "Урал"). Автор 6 книг. Публикуется в центральных журналах: "Новый мир", "Знамя", "Октябрь", "Континент". В соавторстве с мужем </a:t>
            </a:r>
            <a:r>
              <a:rPr lang="ru-RU" sz="36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Вячеславом </a:t>
            </a:r>
            <a:r>
              <a:rPr lang="ru-RU" sz="3600" u="sng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Букуром</a:t>
            </a:r>
            <a:r>
              <a:rPr lang="ru-RU" sz="3600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написала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"Роман воспитания", который вошел в </a:t>
            </a:r>
            <a:r>
              <a:rPr lang="ru-RU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шортлист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премии </a:t>
            </a:r>
            <a:r>
              <a:rPr lang="ru-RU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Букера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1996 года. Имеет премии журналов "Знамя" и "Новый мир". Замужем, 4 детей.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Радуга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день. Пермское книжное издательство, П, 1987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Родные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люди. Москва. "Молодая гвардия", М, 1990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Вся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Пермь. "Юрятин", П, 1996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Любовь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резиновых перчатках. "</a:t>
            </a:r>
            <a:r>
              <a:rPr lang="ru-RU" sz="4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Лимбус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4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1999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Дом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всеми неудобствами. "Вагриус", М, 2000</a:t>
            </a: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Подсолнухи 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балконе. "У-фактория", </a:t>
            </a:r>
            <a:r>
              <a:rPr lang="ru-RU" sz="4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Екб</a:t>
            </a:r>
            <a:r>
              <a:rPr lang="ru-RU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2002.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646238"/>
            <a:ext cx="3600399" cy="452596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Горланова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Вячеслав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Букур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Букур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Вячеслав Иванович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1952 г.р. 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1952 в </a:t>
            </a:r>
            <a:r>
              <a:rPr lang="ru-RU" sz="55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Губахе</a:t>
            </a:r>
            <a:r>
              <a:rPr lang="ru-RU" sz="5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Пермской </a:t>
            </a:r>
            <a:r>
              <a:rPr lang="ru-RU" sz="5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области, 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прозаик, писатель-фантаст. Член Союза российских писателей (1991). Окончил среднюю школу в д.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Киевке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(Казахстан). Поступил в Карагандинский мединститут (не окончил). В 1974 приехал в Пермь. Поступил на филфак ПГУ, окончил в 1980-м. Публиковаться начал с 1977-го. Участник Всесоюзного совещания писателей-фантастов и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приключенцев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(Свердловск, 1978). Работал редактором отдела художественной литературы Пермского книжного издательства, грузчиком, сторожем, методистом в военном училище, учителем иврита. Публикации в газете “Молодая гвардия”, в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сборниках“Молодой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человек”, “Литературное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“Поиск-81”, в журналах “Урал”, “Новый мир”, “Континент”, “Октябрь”, “Звезда”. Автор (в соавторстве с Н.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Горлановой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романа “Роман воспитания” (“НМ” 1995, №8-9, шорт-лист Букеровской премии 1996 г.), повестей “Лидия”, “Тургенев, сын Ахматовой”, “Учитель иврита” и др. Рассказ “Он меня отремонтировал” опубликован в журнале “Советская литература за рубежом” на испанском, английском, немецком и польском языках. Лауреат областной премии в области культуры (1996). Живет в Перми. Муж Н. </a:t>
            </a:r>
            <a:r>
              <a:rPr lang="ru-RU" sz="5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Горлановой</a:t>
            </a:r>
            <a:r>
              <a:rPr lang="ru-RU" sz="5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240360" cy="4176464"/>
          </a:xfrm>
        </p:spPr>
      </p:pic>
    </p:spTree>
    <p:extLst>
      <p:ext uri="{BB962C8B-B14F-4D97-AF65-F5344CB8AC3E}">
        <p14:creationId xmlns:p14="http://schemas.microsoft.com/office/powerpoint/2010/main" val="9593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Киршин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	Александрович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          1955 г.р.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78" y="2963239"/>
            <a:ext cx="1460282" cy="169352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Родился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1955 году в городе Веймар, ГДР. С 1958-го живет в Перми. Окончил Пермский политехнический институт (1981). Член Союза писателей (1992). Лауреат областной премии в сфере культуры и искусства (2001). Дипломант журналистского конкурса им. Аркадия Гайдара (2006, 2007).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Участвовал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коллективных сборниках “Литературное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Прикамье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–87”, “Истоки” (Москва, 1990), “Пульс–90” (Пермь), “Поиск –92” (Пермь), “Третья Пермь” (2001), “Литературная Пермь” (2003-2011). Печатался в журналах: “Литературная учеба” (Москва), “Белый лист” (Уфа), “Несовременные записки” (Челябинск), "Уральская новь" (Челябинск), «Флорида» (США), “Пресс-Центр” (Пермь), «Шпиль», «Вещь» и др. Сотрудничает с газетами, интернет-изданиями.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25658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82341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 его многочисленных публикаций широка, стилистика многообразна: художественные, публицистические,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имиджевые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очерки, портреты деятелей культуры и искусства, политиков и бизнесменов,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видеопортреты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писателей, документальное кино и WEB-дизайн. Сектор внимания - практически круговой: образование, медицина, строительство, информационные технологии, проблемы правосознания,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	национальностей	и	т.д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27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79107"/>
          </a:xfrm>
        </p:spPr>
        <p:txBody>
          <a:bodyPr>
            <a:noAutofit/>
          </a:bodyPr>
          <a:lstStyle/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Майя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Фуга для струнного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акцентуанта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выдающейся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крокер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-группы "Комиссия мысленного участия" / Литературное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Пермь: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Кн.изд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-во, 1990. 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Ничья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Повесть. Рассказы. - Пермь: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Кн.изд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-во, 1991. 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 на болоте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Сказка для больших и маленьких с одним началом и восемью концами. - Пермь: Издательство "Пресс-центр", 1997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11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Пихто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Цикл прозы. - Пермь: Издательство 2000. </a:t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Ризов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 Душа полна и сном, и явью... // Звезда. - 2000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Абашева М.,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Букур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Вяч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Месторождение по имени Киршин // Пресс-центр. - 2000. - №7.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 на болоте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Сказка для больших и маленьких с одним началом и восемью концами. - Пермь: Издательство "Пермская книга",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Частная жизнь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Очерки частной жизни пермяков, 1955-2001. - Пермь: Издатель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И.Максарова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2003.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Баталина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 Назло всем идеологиям // Новый компаньон. - 2004. - 3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февраля.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Гашева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 "Жизнь приватна. Такой сюжет" // Деловое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- 2004. - 3 фев. </a:t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Дрожащих В. В жанре частной жизни // Профсоюзный курьер. - 2004. - 5 фев.</a:t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Копейщиков П. Вопреки Гераклиту // Новый компаньон. - 2004. - 3 фев. </a:t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Зайцева Е. Все на сдачу ГТО! // Пермские новости. - 2004. - 13 фев.</a:t>
            </a:r>
            <a:b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Раков В. Частная жизнь как она есть и как ее нет // Университет. – 2004.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Водопроводная сага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Сборник очерков о работниках системы водоснабжения и канализации г. Перми. – Агентство «Стиль МГ», 2006. – 192 с. (45 очерков – публикации газеты «НОВОГОР»). Художник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Д.Кононов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Рассказ. - Пермь, ООО "ДПС", 2007, 2014. - 40 с. Художник Н.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Кацпаржак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Частная жизнь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Очерки частной жизни пермяков, 1955-2001. - Пермь: Продюсерский центр "Июль-медиа", 2009. Проект "Пермь как текст" А. Иванова. Предисловие В.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Ракова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Гарибальди Весельчак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Рассказ. – Пермь, Изд. «Дар», 2010. – 36 с. Художник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О.Давыдычева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 быть взрослым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Рассказ. – Пермь, ООО «Политрук», 2012. – 72 с. Художники: Марина Хакимова, Мария Кривощёкова, Наталья Макарихина, Анна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Марамыгина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Кваквабус</a:t>
            </a:r>
            <a:r>
              <a:rPr lang="ru-RU" sz="1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 Страшные приключения детей на Чусовском водозаборе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Рассказ. – Пермь, «</a:t>
            </a:r>
            <a:r>
              <a:rPr lang="en-US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UICG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2014. – 80 с. По заказу ООО «НОВОГОР-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Художник Артём </a:t>
            </a:r>
            <a:r>
              <a:rPr lang="ru-RU" sz="1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Кутергин</a:t>
            </a:r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издания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Игорь Тюленев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Игорь 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Тюленев родился в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посёлке </a:t>
            </a:r>
            <a:r>
              <a:rPr lang="ru-RU" sz="1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Новоильинск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Пермской области. Автор 17 сборников стихов и более ста публикаций во всесоюзных альманахах, сборниках, литературно-художественных журналах. Многие сборники стихов и поэтические публикации Игоря Тюленева отмечены литературными премиями и победами во всесоюзных и всероссийских поэтических конкурсах. В том числе он является лауреатом Всесоюзного конкурса имени Николая Островского и Всероссийской литературной премии "Традиция". Игорь Тюленев учился в литературном институте - творческий семинар Юрия Кузнецова. Книги поэта выставлялись на 25 Парижском книжном салоне во Франции (2005), на ХIII Международной книжной ярмарке в Пекине (2006)а также в Женеве и Москве (2004),(2005). Член СП России. Живёт в Перми.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28900"/>
            <a:ext cx="1651000" cy="2362200"/>
          </a:xfrm>
        </p:spPr>
      </p:pic>
    </p:spTree>
    <p:extLst>
      <p:ext uri="{BB962C8B-B14F-4D97-AF65-F5344CB8AC3E}">
        <p14:creationId xmlns:p14="http://schemas.microsoft.com/office/powerpoint/2010/main" val="10967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посёлок. В окнах Кама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 завалинки втроём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сестрёнкой, рядом мама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я сбежал за окоём.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Вернуться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круг былой стараюсь,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Скользя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жизненному льду...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же, сколько ни пытаюсь,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объектив не попаду.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46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Домовитов Николай  </a:t>
            </a: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Фёдорович</a:t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1918 -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1996</a:t>
            </a:r>
            <a:endParaRPr lang="ru-RU" sz="31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14800" cy="45262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Родился 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Петрограде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 До  войны закончил машиностроительный  техникум,  работал  в 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газеты  Каспийского  пароходства.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 1941  году  ушёл  на  фронт. Был  тяжело  ранен.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Награждён  орденом  Отечественной  войны  2 степени  и  восемью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медалями. В1943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был  репрессирован.  После 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 лет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заключения  в  лагере  отбывал  пять   лет  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поражения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в  правах  на  шахтах  Донбасса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Работал  проходчиком,  монтажником,  после  реабилитации — снова  в  газетах. В  1961 году  окончил  заочно  Литературный  институт  им. А.М. Горького в  Москве. 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переехал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Пермь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  Союза  писателей  с  1959 года.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Лауреат  областной  премии  им. А. Гайдара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  звание  «Заслуженный 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работнкультуры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 1996  год  издано  26  сборников  стихов  и  прозы. 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57" y="1524000"/>
            <a:ext cx="3677124" cy="4572000"/>
          </a:xfrm>
        </p:spPr>
      </p:pic>
    </p:spTree>
    <p:extLst>
      <p:ext uri="{BB962C8B-B14F-4D97-AF65-F5344CB8AC3E}">
        <p14:creationId xmlns:p14="http://schemas.microsoft.com/office/powerpoint/2010/main" val="1817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был ли я в Париже?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был! Вопрос смешон.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"меченый" и "рыжий",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Прорабы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бездны с </a:t>
            </a:r>
            <a:r>
              <a:rPr lang="ru-RU" sz="2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кодлой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жен.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таможенник встречает,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садится самолёт.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себя не отвечает,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Шмонает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прибывший народ.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Кого-то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просит снять фуражку,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Кого-то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брюки и трусы.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Дочь </a:t>
            </a:r>
            <a:r>
              <a:rPr lang="ru-RU" sz="2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буржуина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хвать за ляжку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чулках невиданной красы. </a:t>
            </a:r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Неужто к </a:t>
            </a:r>
            <a:r>
              <a:rPr lang="ru-RU" sz="2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стрингам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прицепила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Ракету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системы "Град"?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 с меня? - Топор да вилы,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заныкал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полисад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Когда-то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стоял Есенин, Спускал, как свору псов, слова. Март. Настроение весеннее,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податлив, как трава...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Таможня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возвращает,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негр вам честь не отдаёт. </a:t>
            </a: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Париж тебя глотает, Открыв огромный женский рот.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87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Сова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1970 г.р.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012926" cy="424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именем 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Наталия Сова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пишет Наталия Владимировна Белоусова.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в 1970 году в Перми. Окончила Пермский институт культуры и искусства и Высшие литературные курсы в Москве. Работает преподавателем музыки,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концентирующий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музыкант. Печаталась в журналах «Фантом» (2001), «Лавка фантастики» (2002) и в сборнике «Новые писатели» (2003). Автор книг «Королевская книга» (М, 2005), «Счастливые» (Пермь, 2009)</a:t>
            </a:r>
          </a:p>
        </p:txBody>
      </p:sp>
    </p:spTree>
    <p:extLst>
      <p:ext uri="{BB962C8B-B14F-4D97-AF65-F5344CB8AC3E}">
        <p14:creationId xmlns:p14="http://schemas.microsoft.com/office/powerpoint/2010/main" val="1271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478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на краю земли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Жанр: 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Фэнтези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Аннотация: 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XtraVert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писал(а):Каждая постройка должна быть поставлена там, где ее задумал Господь Бог. Замкам, крепостям и храмам отведены особенные места на земле. И есть мастера, предназначение которых находить такие места, и помогать строить по всем правилам…</a:t>
            </a:r>
            <a:b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35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318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Королевская книга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Жанр: 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Социально-психологическая фантастика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Великое Заклятье, поразившее древнюю страну, напрямую связано с жизнью молодой современной женщины и ее загадочного друга. Оказывается, поступки каждого человека отзываются эхом во множестве миров, о существовании которых он и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подозревает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рассказывает о чудесном и обыденном, королевских войнах и кухонных спорах, о любви и предательстве…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24336" cy="41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Жанр: </a:t>
            </a:r>
            <a:r>
              <a:rPr lang="ru-RU" sz="3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Фэнтези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Аннотация: 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Окна на постоялом дворе близ </a:t>
            </a:r>
            <a:r>
              <a:rPr lang="ru-RU" sz="33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Флангера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были открыты настежь и источали тусклый свет. Внутри стоял чад, в душной желтой мгле шло веселье — некий странник угощал ужином и вином всех без разбору — проезжих горожан, купцов, бродячих ремесленников и нищенствующих монахов. Все давно были пьяны, вопили кто во что горазд, кто-то пытался плясать, кто-то, по-братски обнимая соседа, рассказывал о скорбной жизни своей. Виновник нежданного праздника — хрупкий, улыбчивый молодой человек в новом, очень добротном дорожном одеянии — сидел у окна, поглаживал пламя свечи, попуская его между пальцами, и с интересом следил за происходящим…</a:t>
            </a:r>
            <a:b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6936" y="1628800"/>
            <a:ext cx="4038600" cy="4526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48" y="1916832"/>
            <a:ext cx="30963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5" y="62068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Оэл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-менестрель</a:t>
            </a:r>
          </a:p>
        </p:txBody>
      </p:sp>
    </p:spTree>
    <p:extLst>
      <p:ext uri="{BB962C8B-B14F-4D97-AF65-F5344CB8AC3E}">
        <p14:creationId xmlns:p14="http://schemas.microsoft.com/office/powerpoint/2010/main" val="35438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 </a:t>
            </a: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псевдоним </a:t>
            </a:r>
            <a:r>
              <a:rPr lang="ru-RU" sz="33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Муксиновой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3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Стерляговой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Светланы Евгеньевны, родившейся в </a:t>
            </a:r>
            <a:r>
              <a:rPr lang="ru-RU" sz="33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г.Чердынь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Пермской области 17 декабря 1983 г. в семье инженеров-геофизиков.</a:t>
            </a: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2001 г. она закончила гуманитарный класс школы № 93 </a:t>
            </a:r>
            <a:r>
              <a:rPr lang="ru-RU" sz="3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г.Перми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2006 </a:t>
            </a: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Пермский </a:t>
            </a:r>
            <a:r>
              <a:rPr lang="ru-RU" sz="3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педагогический университет (факультет физической культуры). В 2007 получила второе высшее образование, закончив Пермский государственный университет (экономический факультет).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Закончила Детско-юношескую спортивную школу олимпийского резерва № 1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г.Перми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Мастер спорта по легкой атлетике, неоднократный чемпион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г.Перми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Пермской области по бегу, по бегу с барьерами. 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Литературную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деятельность начала в 1998 г. в газете «Молодежная часть света» (г. Пермь). Затем сотрудничала с редакциями газет «Пермские новости» (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г.Пермь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), «АиФ-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Прикамье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(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г.Пермь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), «Почто-РИНГ» (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г.Пермь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 2000 г. заняла 2 место в конкурсе юмористического рассказа, проведенном пермской газетой «Почто-РИНГ».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2000 г. сотрудничает с редакцией журнала «Уральский следопыт» (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г.Екатеринбург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 В «УС» опубликованы около десяти рассказов 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Светлана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Эст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1983 г.р.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1.Улица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любви : лирика. – Донецк [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]: Обл. изд-во, 1958.  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Костёр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ветру : стихи. – Донецк : Донбасс, 1961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Преступление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совершилось : повесть 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М. А. Бочаров. – Донецк : Донбасс, 1962.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Горькая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рябина : роман. – Донецк : Донбасс, 1966.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Золотинка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лирика. – Киев : Рад.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1967.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Поздняя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радуга : стихи и поэма [«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Одолень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-трава» 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Е. Нестеров]. – Пермь : Кн. изд-во, 1971.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Свешников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родник : стихи [/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Е. Нестеров]. – Пермь : Кн. изд-во, 1974.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Зарничник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избранное. – Пермь : Кн. изд-во, 1978.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Незабудки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бруствере : стихи и поэмы. – Пермь : Кн. изд-во, 1981.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Миг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день, жизнь : стихи и поэмы. – М. : Современник, 1982. 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Навстречу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сердцу : стихи, поэма. – Пермь : Кн. изд-во, 1984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12. Листопад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стихи, поэмы. – Пермь : Кн. изд-во, 1988. – 227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с13. Доля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стихи. – Пермь :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книга, 1993.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Зона.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47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Сборники произведений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Мачеха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538736" cy="5047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детстве многого не знали..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порой в разгар игры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Соседки мачехой пугали: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-Придет - все выдерет вихры!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сердобольные старушки,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Всплакнув, качали головой,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Совали в руки мне ватрушки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называли сиротой...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этот день забыть едва ли.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Пришел отец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Николай,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Знакомься! Это - тетя Валя,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Захочешь - мамой называй...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Привыкший к маминой заботе,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испугом - будто бы в огонь -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сунул в руку этой тете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немытую ладонь.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тете Вале предстояло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Семейных множество забот: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от пыли протирала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Кровати, окна и комод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переставила от стенки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место новое буфет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сняла она с простенка</a:t>
            </a:r>
            <a:b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Печальной женщины портрет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0386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Протерла крашенную раму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Кусочком старого сукна,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будто знала мою маму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не год, не два она.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я ни ласке, ни заботе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мог поверить до поры: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все казалось - эта тетя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мне вцепится в вихры.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Молчал, насупившись упрямо.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Смотрел на тетю, как зверек,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слова маленького "мама"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сердце выдавить не мог.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как-то раз, упав с березы,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Лежал я в гипсе и бинтах..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первый раз увидел слезы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добрых тетиных глазах.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Увидел в них и боль, и муку...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ушел от койки врач,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Нашел я ласковую руку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молвил: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-Мама, ты не плачь!..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я бредил до рассвета,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Казалось мне во тьме ночной,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мать, сойдя с портрета,</a:t>
            </a:r>
            <a:b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Склонилась низко надо мной.</a:t>
            </a:r>
          </a:p>
        </p:txBody>
      </p:sp>
    </p:spTree>
    <p:extLst>
      <p:ext uri="{BB962C8B-B14F-4D97-AF65-F5344CB8AC3E}">
        <p14:creationId xmlns:p14="http://schemas.microsoft.com/office/powerpoint/2010/main" val="113590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Олег Константинович Селянкин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(1917-1995)</a:t>
            </a:r>
            <a:endParaRPr lang="ru-RU" dirty="0"/>
          </a:p>
        </p:txBody>
      </p:sp>
      <p:pic>
        <p:nvPicPr>
          <p:cNvPr id="2050" name="Picture 2" descr="C:\Users\User\Documents\groups_1347859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83" y="1412776"/>
            <a:ext cx="4683010" cy="48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1186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23 апреля 1917 г. в г. Тюмени. В 1941 г. окончил Высшее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военно-инженерное 	 училище имени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М.В. Фрунзе в г. Ленинграде, служил в морской пехоте командиром разведывательной роты,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участвовал в боевых действиях. В 1946 г.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демобилизовался, работал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преподавателем навигации в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Молотовском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речном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училище и занимался литературным творчеством. В 1955 г. перешел работать в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Молотовское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книжное издательство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редактором художественной литературы. В 1958 г. был принят в члены Союза писателей СССР.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1966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г. являлся редактором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литературно-драматического вещания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Пермского комитета по радио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телевидению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1972 г. —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ответственным секретарем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Пермского областного отделения Союза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писателей, затем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правления Союза писателей РСФСР. В 1976 г. ему присвоено звание «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работник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РСФСР». Награжден орденами Отечественной войны I степени, Красного Знамени,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Почета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Дружбы народов, медалями «За победу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Германией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войне 1941–1945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гг.», «За оборону Ленинграда», «За оборону Сталинграда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взятие Берлина». Умер 22 сентября 1995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3528392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064896" cy="51912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0567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1618</Words>
  <Application>Microsoft Office PowerPoint</Application>
  <PresentationFormat>Экран (4:3)</PresentationFormat>
  <Paragraphs>223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Пермские писатели и поэты  20 века       </vt:lpstr>
      <vt:lpstr> Члены союза писателей</vt:lpstr>
      <vt:lpstr>Домовитов Николай  Фёдорович 1918 - 1996</vt:lpstr>
      <vt:lpstr>Сборники произведений</vt:lpstr>
      <vt:lpstr>Мачеха</vt:lpstr>
      <vt:lpstr>Олег Константинович Селянкин (1917-1995)</vt:lpstr>
      <vt:lpstr>Презентация PowerPoint</vt:lpstr>
      <vt:lpstr>Презентация PowerPoint</vt:lpstr>
      <vt:lpstr>Презентация PowerPoint</vt:lpstr>
      <vt:lpstr>Владимир Ильич Радкевич (1927-1987)</vt:lpstr>
      <vt:lpstr>Сборники стихов</vt:lpstr>
      <vt:lpstr>Сборники стихов</vt:lpstr>
      <vt:lpstr>Кама</vt:lpstr>
      <vt:lpstr>Гребенкин Александр Алексеевич 1940 г.р.</vt:lpstr>
      <vt:lpstr>Сборники</vt:lpstr>
      <vt:lpstr>Гребнев Анатолий Григорьевич 1941 г.р.</vt:lpstr>
      <vt:lpstr> Родился в с. Чистополье Котельничского р-на Кировской области.          После сельской десятилетки Гребнев закончил Пермский медицинский институт (1959-65). Работал в сельской больнице Кировской обл., продолжает работать врачом в Перми. Заочно окончил Литературный институт им. М.Горького (1970-76).         С 1978 — член Союза Писателей России.         В 1972 выходит первый сборник Гребнева «Приволье», в который вошли поэма «Бессмертник» и стихи о детстве и родном Чистополье, о доме и матери, о погибшем отце, о родной природе.        «Родословная» (1977);        «Зеленый колокол» (1978);        «Вечно живой»(1980);        Задевая за листья и звезды (1984);         Круговорот (1980);         Береза. Иволга. Звезда.  (1985);         Черемуховый холод (1988);         Чистополье(1988);         Возвращение (1991);         Храм (1991);         Колокольчика вятского эхо (1995);         Родины свет (2001);         Берег родины (2003).</vt:lpstr>
      <vt:lpstr>ДОБРОТА</vt:lpstr>
      <vt:lpstr>   Михаил Романович Смородинов  (1943-2006)</vt:lpstr>
      <vt:lpstr>Сборники стихов</vt:lpstr>
      <vt:lpstr>Ветер</vt:lpstr>
      <vt:lpstr>Горланова Нина Викторовна 1947 г.р.</vt:lpstr>
      <vt:lpstr>Нина Горланова и Вячеслав Букур</vt:lpstr>
      <vt:lpstr>Букур Вячеслав Иванович 1952 г.р. </vt:lpstr>
      <vt:lpstr>    Киршин Владимир  Александрович                     1955 г.р.</vt:lpstr>
      <vt:lpstr>    </vt:lpstr>
      <vt:lpstr>Основные издания</vt:lpstr>
      <vt:lpstr>Игорь Тюленев</vt:lpstr>
      <vt:lpstr>ФОТОГРАФИЯ</vt:lpstr>
      <vt:lpstr>Презентация PowerPoint</vt:lpstr>
      <vt:lpstr>Наталья Сова 1970 г.р.</vt:lpstr>
      <vt:lpstr>Здесь, на краю земли</vt:lpstr>
      <vt:lpstr>Королевская книга</vt:lpstr>
      <vt:lpstr>    </vt:lpstr>
      <vt:lpstr>Светлана Эст 1983 г.р.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Пермские писатели и поэты  20 века</dc:title>
  <dc:creator>User</dc:creator>
  <cp:lastModifiedBy>User</cp:lastModifiedBy>
  <cp:revision>31</cp:revision>
  <dcterms:created xsi:type="dcterms:W3CDTF">2015-03-09T19:47:11Z</dcterms:created>
  <dcterms:modified xsi:type="dcterms:W3CDTF">2016-01-28T17:13:08Z</dcterms:modified>
</cp:coreProperties>
</file>