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8" r:id="rId11"/>
    <p:sldId id="265" r:id="rId12"/>
    <p:sldId id="279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8172480" cy="421484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n w="5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Классный час на тему: </a:t>
            </a:r>
            <a:r>
              <a:rPr lang="ru-RU" sz="5000" i="1" dirty="0" smtClean="0">
                <a:ln w="5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«Освобождение Адыгеи от немецко-фашистских захватчиков»</a:t>
            </a:r>
            <a:endParaRPr lang="ru-RU" sz="5000" i="1" dirty="0">
              <a:ln w="500"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72074"/>
            <a:ext cx="8215370" cy="13954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руководитель: Нехай Ф.А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«СОШ №1 им.Ю.К.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Намитокова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im0-tub-ru.yandex.net/i?id=0f7021186968eccad26fdce79672e170-143-144&amp;n=2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758138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Вспомним их поименно... Горем вспомним своим! Это нужно не мертвым! Это нужно - живым!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амара В Самаре откроется выставка военных фотографий - БезФ…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Военные летч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Хусен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Андрухаев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интовка трех героев / Дневник им. sergej3polukarov / Интернет-Ополчени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578647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ssian Snipers of 1941 - 1945 year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5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Зюзин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ЮЗИН Дмитрий Васильевич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357850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Алии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Кошев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ошев Алий Юсуфович - Фотограф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4643470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72452" cy="1108696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Даут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Ереджибович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Нехай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Нехай Даут Ереджибович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4286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4389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Ачмиз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Айдемир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Ахмедович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чмизов Айдамир Ахмедович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4286280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Леля  Магометовна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Богузокова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Лёля Богузокова – легендарная женщина-истребитель, на счету которой 59 боевых вылет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49292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Цели: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86700" cy="48463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формирование у учащихся  патриотической позиции. Воспитание любви к Родине, гордости за победу русского народа в великой Отечественной войне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Бжигаков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Камчари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Барокович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жигаков Камчари Барокович"/>
          <p:cNvPicPr>
            <a:picLocks noGrp="1"/>
          </p:cNvPicPr>
          <p:nvPr>
            <p:ph idx="1"/>
          </p:nvPr>
        </p:nvPicPr>
        <p:blipFill>
          <a:blip r:embed="rId2"/>
          <a:srcRect b="5166"/>
          <a:stretch>
            <a:fillRect/>
          </a:stretch>
        </p:blipFill>
        <p:spPr bwMode="auto">
          <a:xfrm>
            <a:off x="1857356" y="1571612"/>
            <a:ext cx="42862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4389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Чуц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Абубачир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Батербиевич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Чуц Абубачир Батербиевич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44291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857232"/>
            <a:ext cx="835824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Счастье Родины – мир и свобода,</a:t>
            </a:r>
            <a:b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Нерушимы они, как гранит.</a:t>
            </a:r>
            <a:b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Майский день сорок пятого года</a:t>
            </a:r>
            <a:b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память надежно хранит!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Память о тех, кто сражался за Родину в годы Великой Отечественной войны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cura_23zo - Минута молчания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77153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215238" cy="7486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июня 1941 года в 4 часа утра без объявления войны фашистская Германия напала на нашу Родину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тографии Великой Отечественной Войны (137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314" y="1571612"/>
            <a:ext cx="782289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ращение Адольфа Гитлера к немецкому народу 22 июня 1941 года (окончание) @ EX.U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ics2.pokazuha.ru/p442/d/u/7634846au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обеда! * ВелоКурс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торая мировая война в фотографиях (54 фото) :: Красивые фото - Фото-блог Respek!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adigea.aif.ru/pictures/201305/DSC_53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февраля</a:t>
            </a: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1943</a:t>
            </a: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навсегда останется в истории нашей республики 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Цветы к обелискам и памятникам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</TotalTime>
  <Words>110</Words>
  <PresentationFormat>Экран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Классный час на тему: «Освобождение Адыгеи от немецко-фашистских захватчиков»</vt:lpstr>
      <vt:lpstr>    Цели:</vt:lpstr>
      <vt:lpstr> 22 июня 1941 года в 4 часа утра без объявления войны фашистская Германия напала на нашу Родину</vt:lpstr>
      <vt:lpstr>Слайд 4</vt:lpstr>
      <vt:lpstr>Слайд 5</vt:lpstr>
      <vt:lpstr>Слайд 6</vt:lpstr>
      <vt:lpstr>Слайд 7</vt:lpstr>
      <vt:lpstr>Слайд 8</vt:lpstr>
      <vt:lpstr>18 февраля 1943 года навсегда останется в истории нашей республики </vt:lpstr>
      <vt:lpstr>Слайд 10</vt:lpstr>
      <vt:lpstr>Вспомним их поименно... Горем вспомним своим! Это нужно не мертвым! Это нужно - живым! </vt:lpstr>
      <vt:lpstr>Слайд 12</vt:lpstr>
      <vt:lpstr>Хусен Андрухаев</vt:lpstr>
      <vt:lpstr>Слайд 14</vt:lpstr>
      <vt:lpstr>Дмитрий Зюзин</vt:lpstr>
      <vt:lpstr>Алии    Кошев</vt:lpstr>
      <vt:lpstr>Даут   Ереджибович  Нехай</vt:lpstr>
      <vt:lpstr>Ачмиз   Айдемир Ахмедович</vt:lpstr>
      <vt:lpstr>Леля  Магометовна Богузокова</vt:lpstr>
      <vt:lpstr>Бжигаков  Камчари Барокович</vt:lpstr>
      <vt:lpstr>Чуц   Абубачир Батербиевич</vt:lpstr>
      <vt:lpstr>Слайд 22</vt:lpstr>
      <vt:lpstr>Память о тех, кто сражался за Родину в годы Великой Отечественной войны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Освобождение Адыгеи от немецко-фашистских захватчиков</dc:title>
  <dc:creator>Microsoft</dc:creator>
  <cp:lastModifiedBy>Microsoft</cp:lastModifiedBy>
  <cp:revision>24</cp:revision>
  <dcterms:created xsi:type="dcterms:W3CDTF">2015-02-09T16:15:16Z</dcterms:created>
  <dcterms:modified xsi:type="dcterms:W3CDTF">2016-04-09T13:44:33Z</dcterms:modified>
</cp:coreProperties>
</file>