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7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DD8B8-20F8-421A-A041-263792938A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5EDDB-D66A-4B84-98AA-5096C9783E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B33E1-C934-4749-ADC3-E7507B1042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A1B67-C241-4D05-876E-ACC84FA261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47A87-815C-4312-8AFF-141EBE50C2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925AC-973C-489A-93FC-70F616AEF1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E3FB3-A85F-4396-AED0-B7FDAE1400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DC277-C2B4-4E7D-A776-03D62E1DE4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04085-317E-41B2-84D9-69BD9C7F64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6FA1D-73D3-46BC-BB1A-5CE0B53919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AA6DD-DBAC-427D-900B-1BAA027A39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7B5F460-C792-4238-8F9F-F6FAFBC8BE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6AB7E-9BBC-406C-AE9A-DA2DC3368D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8BC6B-D1C1-4D71-864B-6198526449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EBA72-64A7-4F14-9556-88BAEC8390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F5D03-9AF1-4A12-8A86-ABF97DD704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E0152-3A0B-41D9-9962-81289F4760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A3C99-0DA5-466A-933D-B77F674995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F8AED-E380-4B9F-8C62-39EF5CA5A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15DC2-C4C0-42CC-B3C5-51444A15C5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892B3-43E9-4E32-91DB-523CE54570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FBBD2-6A43-4715-8475-5D171D996F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EC8EF-AEA2-4F92-BD68-0F04D57A2C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EE7F2"/>
            </a:gs>
            <a:gs pos="17999">
              <a:srgbClr val="FBD49C"/>
            </a:gs>
            <a:gs pos="39000">
              <a:srgbClr val="FBA97D"/>
            </a:gs>
            <a:gs pos="64000">
              <a:srgbClr val="FAC77D"/>
            </a:gs>
            <a:gs pos="82001">
              <a:srgbClr val="FEE7F2"/>
            </a:gs>
            <a:gs pos="100000">
              <a:srgbClr val="FBEAC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07A9EEF-D365-44B6-A94D-55904CAF7902}" type="datetimeFigureOut">
              <a:rPr lang="ru-RU" smtClean="0"/>
              <a:pPr/>
              <a:t>26.04.2012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AE9C5D-B39D-4866-B74D-0BB758A6A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EE7F2"/>
            </a:gs>
            <a:gs pos="17999">
              <a:srgbClr val="FBD49C"/>
            </a:gs>
            <a:gs pos="39000">
              <a:srgbClr val="FBA97D"/>
            </a:gs>
            <a:gs pos="64000">
              <a:srgbClr val="FAC77D"/>
            </a:gs>
            <a:gs pos="82001">
              <a:srgbClr val="FEE7F2"/>
            </a:gs>
            <a:gs pos="100000">
              <a:srgbClr val="FBEAC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939B143-F830-4896-ACC2-0C66159C3E2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EE7F2"/>
            </a:gs>
            <a:gs pos="17999">
              <a:srgbClr val="FBD49C"/>
            </a:gs>
            <a:gs pos="39000">
              <a:srgbClr val="FBA97D"/>
            </a:gs>
            <a:gs pos="64000">
              <a:srgbClr val="FAC77D"/>
            </a:gs>
            <a:gs pos="82001">
              <a:srgbClr val="FEE7F2"/>
            </a:gs>
            <a:gs pos="100000">
              <a:srgbClr val="FBEAC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B08757-6876-405F-9BFD-5A1A05AC351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3" Type="http://schemas.openxmlformats.org/officeDocument/2006/relationships/slide" Target="slide3.xml"/><Relationship Id="rId7" Type="http://schemas.openxmlformats.org/officeDocument/2006/relationships/slide" Target="slide4.xml"/><Relationship Id="rId12" Type="http://schemas.openxmlformats.org/officeDocument/2006/relationships/slide" Target="slide9.xml"/><Relationship Id="rId17" Type="http://schemas.openxmlformats.org/officeDocument/2006/relationships/slide" Target="slide14.xml"/><Relationship Id="rId2" Type="http://schemas.openxmlformats.org/officeDocument/2006/relationships/image" Target="../media/image1.wmf"/><Relationship Id="rId16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1" Type="http://schemas.openxmlformats.org/officeDocument/2006/relationships/slide" Target="slide5.xml"/><Relationship Id="rId5" Type="http://schemas.openxmlformats.org/officeDocument/2006/relationships/slide" Target="slide11.xml"/><Relationship Id="rId15" Type="http://schemas.openxmlformats.org/officeDocument/2006/relationships/slide" Target="slide6.xml"/><Relationship Id="rId10" Type="http://schemas.openxmlformats.org/officeDocument/2006/relationships/slide" Target="slide16.xml"/><Relationship Id="rId4" Type="http://schemas.openxmlformats.org/officeDocument/2006/relationships/slide" Target="slide7.xml"/><Relationship Id="rId9" Type="http://schemas.openxmlformats.org/officeDocument/2006/relationships/slide" Target="slide12.xml"/><Relationship Id="rId14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357298"/>
            <a:ext cx="7772400" cy="3500462"/>
          </a:xfrm>
        </p:spPr>
        <p:txBody>
          <a:bodyPr/>
          <a:lstStyle/>
          <a:p>
            <a:r>
              <a:rPr lang="ru-RU" sz="4800" b="1" dirty="0" smtClean="0"/>
              <a:t>Основные классы неорганических соединений.</a:t>
            </a:r>
            <a:endParaRPr lang="ru-RU" sz="4800" b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28728" y="5500702"/>
            <a:ext cx="6400800" cy="828684"/>
          </a:xfrm>
        </p:spPr>
        <p:txBody>
          <a:bodyPr/>
          <a:lstStyle/>
          <a:p>
            <a:r>
              <a:rPr lang="ru-RU" dirty="0" smtClean="0"/>
              <a:t>«СВОЯ ИГРА»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3500462"/>
          </a:xfrm>
        </p:spPr>
        <p:txBody>
          <a:bodyPr/>
          <a:lstStyle/>
          <a:p>
            <a:r>
              <a:rPr lang="ru-RU" sz="4000" b="1" dirty="0" smtClean="0"/>
              <a:t>Назовите основания, которые соответствуют данным оксидам: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en-US" sz="4000" b="1" dirty="0" err="1" smtClean="0"/>
              <a:t>FeO</a:t>
            </a:r>
            <a:r>
              <a:rPr lang="en-US" sz="4000" b="1" dirty="0" smtClean="0"/>
              <a:t>,    Al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3</a:t>
            </a:r>
            <a:r>
              <a:rPr lang="en-US" sz="4000" b="1" dirty="0" smtClean="0"/>
              <a:t>,    Na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O.</a:t>
            </a:r>
            <a:endParaRPr lang="ru-RU" sz="4000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ОСНОВАНИЯ  4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31432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3600" b="1" dirty="0" smtClean="0"/>
              <a:t>Все индикаторы в КИСЛОТАХ становятся КРАСНОГО цвета</a:t>
            </a:r>
            <a:r>
              <a:rPr lang="ru-RU" sz="4000" b="1" dirty="0" smtClean="0"/>
              <a:t>.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 Согласны ли вы?</a:t>
            </a:r>
            <a:endParaRPr lang="ru-RU" sz="4000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КИСЛОТЫ  1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4000528"/>
          </a:xfrm>
        </p:spPr>
        <p:txBody>
          <a:bodyPr/>
          <a:lstStyle/>
          <a:p>
            <a:r>
              <a:rPr lang="ru-RU" b="1" dirty="0" smtClean="0"/>
              <a:t>Дайте названия веществам: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r>
              <a:rPr lang="en-US" b="1" dirty="0" smtClean="0"/>
              <a:t>SO</a:t>
            </a:r>
            <a:r>
              <a:rPr lang="en-US" b="1" baseline="-25000" dirty="0" smtClean="0"/>
              <a:t>3</a:t>
            </a:r>
            <a:r>
              <a:rPr lang="en-US" b="1" dirty="0" smtClean="0"/>
              <a:t>,    </a:t>
            </a:r>
            <a:r>
              <a:rPr lang="en-US" b="1" dirty="0" err="1" smtClean="0"/>
              <a:t>HCl</a:t>
            </a:r>
            <a:r>
              <a:rPr lang="en-US" b="1" dirty="0" smtClean="0"/>
              <a:t>,    HNO</a:t>
            </a:r>
            <a:r>
              <a:rPr lang="en-US" b="1" baseline="-25000" dirty="0" smtClean="0"/>
              <a:t>2</a:t>
            </a:r>
            <a:r>
              <a:rPr lang="en-US" b="1" dirty="0" smtClean="0"/>
              <a:t>,</a:t>
            </a:r>
            <a:br>
              <a:rPr lang="en-US" b="1" dirty="0" smtClean="0"/>
            </a:b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r>
              <a:rPr lang="en-US" b="1" dirty="0" smtClean="0"/>
              <a:t>CO</a:t>
            </a:r>
            <a:r>
              <a:rPr lang="en-US" b="1" baseline="-25000" dirty="0" smtClean="0"/>
              <a:t>3</a:t>
            </a:r>
            <a:r>
              <a:rPr lang="en-US" b="1" dirty="0" smtClean="0"/>
              <a:t>,     H</a:t>
            </a:r>
            <a:r>
              <a:rPr lang="en-US" b="1" baseline="-25000" dirty="0" smtClean="0"/>
              <a:t>2</a:t>
            </a:r>
            <a:r>
              <a:rPr lang="en-US" b="1" dirty="0" smtClean="0"/>
              <a:t>SiO</a:t>
            </a:r>
            <a:r>
              <a:rPr lang="en-US" b="1" baseline="-25000" dirty="0" smtClean="0"/>
              <a:t>3</a:t>
            </a:r>
            <a:r>
              <a:rPr lang="en-US" b="1" dirty="0" smtClean="0"/>
              <a:t>.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КИСЛОТЫ  2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4071966"/>
          </a:xfrm>
        </p:spPr>
        <p:txBody>
          <a:bodyPr/>
          <a:lstStyle/>
          <a:p>
            <a:r>
              <a:rPr lang="ru-RU" b="1" dirty="0" smtClean="0"/>
              <a:t>Дайте названия веществам: </a:t>
            </a:r>
            <a:r>
              <a:rPr lang="en-US" b="1" dirty="0" err="1" smtClean="0"/>
              <a:t>HCl</a:t>
            </a:r>
            <a:r>
              <a:rPr lang="en-US" b="1" dirty="0" smtClean="0"/>
              <a:t>, HNO</a:t>
            </a:r>
            <a:r>
              <a:rPr lang="en-US" b="1" baseline="-25000" dirty="0" smtClean="0"/>
              <a:t>3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Правда ли, что из них можно приготовить «царскую водку»?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КИСЛОТЫ  3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3500462"/>
          </a:xfrm>
        </p:spPr>
        <p:txBody>
          <a:bodyPr/>
          <a:lstStyle/>
          <a:p>
            <a:r>
              <a:rPr lang="ru-RU" b="1" dirty="0" smtClean="0"/>
              <a:t>Назовите кислоты, которые соответствуют оксидам: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N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b="1" baseline="-25000" dirty="0" smtClean="0"/>
              <a:t>3</a:t>
            </a:r>
            <a:r>
              <a:rPr lang="en-US" b="1" dirty="0" smtClean="0"/>
              <a:t>, </a:t>
            </a:r>
            <a:r>
              <a:rPr lang="ru-RU" b="1" dirty="0" smtClean="0"/>
              <a:t>    </a:t>
            </a:r>
            <a:r>
              <a:rPr lang="en-US" b="1" dirty="0" smtClean="0"/>
              <a:t>SO</a:t>
            </a:r>
            <a:r>
              <a:rPr lang="en-US" b="1" baseline="-25000" dirty="0" smtClean="0"/>
              <a:t>3</a:t>
            </a:r>
            <a:r>
              <a:rPr lang="en-US" b="1" dirty="0" smtClean="0"/>
              <a:t>,</a:t>
            </a:r>
            <a:r>
              <a:rPr lang="ru-RU" b="1" dirty="0" smtClean="0"/>
              <a:t>    </a:t>
            </a:r>
            <a:r>
              <a:rPr lang="en-US" b="1" dirty="0" smtClean="0"/>
              <a:t> P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r>
              <a:rPr lang="en-US" b="1" baseline="-25000" dirty="0" smtClean="0"/>
              <a:t>5</a:t>
            </a:r>
            <a:r>
              <a:rPr lang="en-US" b="1" dirty="0" smtClean="0"/>
              <a:t>.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КИСЛОТЫ  4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3500462"/>
          </a:xfrm>
        </p:spPr>
        <p:txBody>
          <a:bodyPr/>
          <a:lstStyle/>
          <a:p>
            <a:r>
              <a:rPr lang="ru-RU" sz="4800" b="1" dirty="0" smtClean="0"/>
              <a:t>Правда ли, что человек употребляет хлорид натрия в пищу?</a:t>
            </a:r>
            <a:endParaRPr lang="ru-RU" sz="4800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СОЛИ  1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3500462"/>
          </a:xfrm>
        </p:spPr>
        <p:txBody>
          <a:bodyPr/>
          <a:lstStyle/>
          <a:p>
            <a:r>
              <a:rPr lang="ru-RU" b="1" dirty="0" smtClean="0"/>
              <a:t>Правда ли, что пищевая сода – это соль?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Если да, то какой кислоты?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СОЛИ  2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3500462"/>
          </a:xfrm>
        </p:spPr>
        <p:txBody>
          <a:bodyPr/>
          <a:lstStyle/>
          <a:p>
            <a:r>
              <a:rPr lang="ru-RU" b="1" dirty="0" smtClean="0"/>
              <a:t>Назовите вещества: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CuSO</a:t>
            </a:r>
            <a:r>
              <a:rPr lang="en-US" b="1" baseline="-25000" dirty="0" smtClean="0"/>
              <a:t>4</a:t>
            </a:r>
            <a:r>
              <a:rPr lang="en-US" b="1" dirty="0" smtClean="0"/>
              <a:t>,    BaCl</a:t>
            </a:r>
            <a:r>
              <a:rPr lang="en-US" b="1" baseline="-25000" dirty="0" smtClean="0"/>
              <a:t>2</a:t>
            </a:r>
            <a:r>
              <a:rPr lang="en-US" b="1" dirty="0" smtClean="0"/>
              <a:t>,    ZnSO</a:t>
            </a:r>
            <a:r>
              <a:rPr lang="en-US" b="1" baseline="-25000" dirty="0" smtClean="0"/>
              <a:t>3</a:t>
            </a:r>
            <a:r>
              <a:rPr lang="en-US" b="1" dirty="0" smtClean="0"/>
              <a:t>,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KNO</a:t>
            </a:r>
            <a:r>
              <a:rPr lang="en-US" b="1" baseline="-25000" dirty="0" smtClean="0"/>
              <a:t>3</a:t>
            </a:r>
            <a:r>
              <a:rPr lang="en-US" b="1" dirty="0" smtClean="0"/>
              <a:t>,  CaCO</a:t>
            </a:r>
            <a:r>
              <a:rPr lang="en-US" b="1" baseline="-25000" dirty="0" smtClean="0"/>
              <a:t>3</a:t>
            </a:r>
            <a:r>
              <a:rPr lang="en-US" b="1" dirty="0" smtClean="0"/>
              <a:t>.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СОЛИ  3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8224838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4786346"/>
          </a:xfrm>
        </p:spPr>
        <p:txBody>
          <a:bodyPr/>
          <a:lstStyle/>
          <a:p>
            <a:r>
              <a:rPr lang="ru-RU" sz="3600" b="1" dirty="0" smtClean="0"/>
              <a:t>Назовите кислоты, которым соответствуют следующие вещества: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карбонат натрия,</a:t>
            </a:r>
            <a:br>
              <a:rPr lang="ru-RU" sz="3600" b="1" dirty="0" smtClean="0"/>
            </a:br>
            <a:r>
              <a:rPr lang="ru-RU" sz="3600" b="1" dirty="0" smtClean="0"/>
              <a:t>хлорид бария,</a:t>
            </a:r>
            <a:br>
              <a:rPr lang="ru-RU" sz="3600" b="1" dirty="0" smtClean="0"/>
            </a:br>
            <a:r>
              <a:rPr lang="ru-RU" sz="3600" b="1" dirty="0" smtClean="0"/>
              <a:t>силикат калия,</a:t>
            </a:r>
            <a:br>
              <a:rPr lang="ru-RU" sz="3600" b="1" dirty="0" smtClean="0"/>
            </a:br>
            <a:r>
              <a:rPr lang="ru-RU" sz="3600" b="1" dirty="0" smtClean="0"/>
              <a:t>медный купорос.</a:t>
            </a:r>
            <a:endParaRPr lang="ru-RU" sz="3600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СОЛИ  4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9"/>
            <a:ext cx="2643206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357430"/>
            <a:ext cx="2643206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14752"/>
            <a:ext cx="2643206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72074"/>
            <a:ext cx="2643206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 descr="Paper Tan">
            <a:hlinkClick r:id="rId3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071546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 descr="Paper Tan">
            <a:hlinkClick r:id="rId4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357430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 descr="Paper Tan">
            <a:hlinkClick r:id="rId5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714752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Paper Tan">
            <a:hlinkClick r:id="rId6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5072074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 descr="Paper Tan">
            <a:hlinkClick r:id="rId7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071546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 descr="Paper Tan">
            <a:hlinkClick r:id="rId8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357430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 descr="Paper Tan">
            <a:hlinkClick r:id="rId9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714752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 descr="Paper Tan">
            <a:hlinkClick r:id="rId10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5072074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 descr="Paper Tan">
            <a:hlinkClick r:id="rId11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071546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 descr="Paper Tan">
            <a:hlinkClick r:id="rId12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357430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 descr="Paper Tan">
            <a:hlinkClick r:id="rId13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3714752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 descr="Paper Tan">
            <a:hlinkClick r:id="rId14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5072074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 descr="Paper Tan">
            <a:hlinkClick r:id="rId15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071546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 descr="Paper Tan">
            <a:hlinkClick r:id="rId16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2357430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 descr="Paper Tan">
            <a:hlinkClick r:id="rId17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3714752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Paper Tan">
            <a:hlinkClick r:id="rId18" action="ppaction://hlinksldjump" highlightClick="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5072074"/>
            <a:ext cx="1143008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1500166" y="214290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/>
              <a:t>Вопросы    игры</a:t>
            </a:r>
            <a:endParaRPr lang="ru-RU" sz="3600" b="1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857224" y="128586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ОКСИДЫ</a:t>
            </a:r>
            <a:endParaRPr lang="ru-RU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14348" y="271462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ОСНОВАНИЯ</a:t>
            </a:r>
            <a:endParaRPr lang="ru-RU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85786" y="4000504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КИСЛОТЫ</a:t>
            </a:r>
            <a:endParaRPr lang="ru-RU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85786" y="5357826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СОЛИ</a:t>
            </a:r>
            <a:endParaRPr lang="ru-RU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857620" y="128586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1</a:t>
            </a:r>
            <a:endParaRPr lang="ru-RU" sz="36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857620" y="257174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1</a:t>
            </a:r>
            <a:endParaRPr lang="ru-RU" sz="36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857620" y="3857628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1</a:t>
            </a:r>
            <a:endParaRPr lang="ru-RU" sz="3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857620" y="5286388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1</a:t>
            </a:r>
            <a:endParaRPr lang="ru-RU" sz="3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214942" y="128586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14942" y="257174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14942" y="392906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14942" y="5286388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00826" y="128586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500826" y="257174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500826" y="392906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572264" y="5286388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7786710" y="128586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58148" y="257174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858148" y="392906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858148" y="5286388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85786" y="1357298"/>
            <a:ext cx="7772400" cy="35004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3600" b="1" dirty="0" smtClean="0"/>
              <a:t>Какой оксид применяют для хранения мороженого, изготовления газированных напитков и тушения пожаров?</a:t>
            </a:r>
            <a:endParaRPr lang="ru-RU" sz="3600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ОКСИДЫ  1</a:t>
            </a:r>
            <a:endParaRPr lang="ru-RU" b="1" dirty="0"/>
          </a:p>
        </p:txBody>
      </p:sp>
      <p:sp>
        <p:nvSpPr>
          <p:cNvPr id="8" name="Управляющая кнопка: возврат 7">
            <a:hlinkClick r:id="" action="ppaction://hlinkshowjump?jump=lastslideviewed" highlightClick="1"/>
          </p:cNvPr>
          <p:cNvSpPr/>
          <p:nvPr/>
        </p:nvSpPr>
        <p:spPr>
          <a:xfrm>
            <a:off x="285720" y="6000768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357298"/>
            <a:ext cx="7772400" cy="3500462"/>
          </a:xfrm>
        </p:spPr>
        <p:txBody>
          <a:bodyPr/>
          <a:lstStyle/>
          <a:p>
            <a:r>
              <a:rPr lang="ru-RU" sz="3600" b="1" dirty="0" smtClean="0"/>
              <a:t>Дайте названия веществам: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>N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, Cl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7</a:t>
            </a:r>
            <a:r>
              <a:rPr lang="en-US" sz="3600" b="1" dirty="0" smtClean="0"/>
              <a:t>, N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O, Al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, Na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O.</a:t>
            </a:r>
            <a:endParaRPr lang="ru-RU" sz="3600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ОКСИДЫ  2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30718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b="1" dirty="0" smtClean="0"/>
              <a:t>Сколько оксидов азота </a:t>
            </a:r>
            <a:br>
              <a:rPr lang="ru-RU" b="1" dirty="0" smtClean="0"/>
            </a:br>
            <a:r>
              <a:rPr lang="ru-RU" b="1" dirty="0" smtClean="0"/>
              <a:t>вы знаете? Назовите их.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ОКСИДЫ  3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000100" y="1214422"/>
            <a:ext cx="7415210" cy="39290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4000" b="1" dirty="0" smtClean="0"/>
              <a:t>Назовите оксиды, которые соответствуют данным веществам: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Fe(OH)</a:t>
            </a:r>
            <a:r>
              <a:rPr lang="en-US" b="1" baseline="-25000" dirty="0" smtClean="0"/>
              <a:t>3</a:t>
            </a:r>
            <a:r>
              <a:rPr lang="en-US" b="1" dirty="0" smtClean="0"/>
              <a:t>, H</a:t>
            </a:r>
            <a:r>
              <a:rPr lang="en-US" b="1" baseline="-25000" dirty="0" smtClean="0"/>
              <a:t>2</a:t>
            </a:r>
            <a:r>
              <a:rPr lang="en-US" b="1" dirty="0" smtClean="0"/>
              <a:t>SO</a:t>
            </a:r>
            <a:r>
              <a:rPr lang="en-US" b="1" baseline="-25000" dirty="0" smtClean="0"/>
              <a:t>3</a:t>
            </a:r>
            <a:r>
              <a:rPr lang="en-US" b="1" dirty="0" smtClean="0"/>
              <a:t>, </a:t>
            </a:r>
            <a:r>
              <a:rPr lang="en-US" b="1" dirty="0" err="1" smtClean="0"/>
              <a:t>NaOH</a:t>
            </a:r>
            <a:r>
              <a:rPr lang="en-US" b="1" dirty="0" smtClean="0"/>
              <a:t>.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ОКСИДЫ  4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35004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4000" b="1" dirty="0" smtClean="0"/>
              <a:t>Назовите 2 растворимых </a:t>
            </a:r>
            <a:br>
              <a:rPr lang="ru-RU" sz="4000" b="1" dirty="0" smtClean="0"/>
            </a:br>
            <a:r>
              <a:rPr lang="ru-RU" sz="4000" b="1" dirty="0" smtClean="0"/>
              <a:t>и 2 нерастворимых основания.</a:t>
            </a:r>
            <a:endParaRPr lang="ru-RU" sz="4000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ОСНОВАНИЯ  1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3857652"/>
          </a:xfrm>
        </p:spPr>
        <p:txBody>
          <a:bodyPr/>
          <a:lstStyle/>
          <a:p>
            <a:r>
              <a:rPr lang="ru-RU" b="1" dirty="0" smtClean="0"/>
              <a:t>Какова формула </a:t>
            </a:r>
            <a:r>
              <a:rPr lang="ru-RU" b="1" dirty="0" err="1" smtClean="0"/>
              <a:t>гидроксида</a:t>
            </a:r>
            <a:r>
              <a:rPr lang="ru-RU" b="1" dirty="0" smtClean="0"/>
              <a:t> кальция? Правда ли, что его  применяют для побелки деревьев?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ОСНОВАНИЯ  2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per 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248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39290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4000" b="1" dirty="0" smtClean="0"/>
              <a:t>Назовите вещества, формулы которых: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Cu(OH)</a:t>
            </a:r>
            <a:r>
              <a:rPr lang="en-US" b="1" baseline="-25000" dirty="0" smtClean="0"/>
              <a:t>2</a:t>
            </a:r>
            <a:r>
              <a:rPr lang="en-US" b="1" dirty="0" smtClean="0"/>
              <a:t>, KOH, Al(OH)</a:t>
            </a:r>
            <a:r>
              <a:rPr lang="en-US" b="1" baseline="-25000" dirty="0" smtClean="0"/>
              <a:t>3</a:t>
            </a:r>
            <a:r>
              <a:rPr lang="en-US" b="1" dirty="0" smtClean="0"/>
              <a:t>, Fe(OH)</a:t>
            </a:r>
            <a:r>
              <a:rPr lang="en-US" b="1" baseline="-25000" dirty="0" smtClean="0"/>
              <a:t>3</a:t>
            </a:r>
            <a:r>
              <a:rPr lang="en-US" b="1" dirty="0" smtClean="0"/>
              <a:t>, Mg(OH)</a:t>
            </a:r>
            <a:r>
              <a:rPr lang="en-US" b="1" baseline="-25000" dirty="0" smtClean="0"/>
              <a:t>2</a:t>
            </a:r>
            <a:r>
              <a:rPr lang="en-US" b="1" dirty="0" smtClean="0"/>
              <a:t>.</a:t>
            </a: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6400800" cy="1752600"/>
          </a:xfrm>
        </p:spPr>
        <p:txBody>
          <a:bodyPr/>
          <a:lstStyle/>
          <a:p>
            <a:r>
              <a:rPr lang="ru-RU" b="1" dirty="0" smtClean="0"/>
              <a:t>ОСНОВАНИЯ  3</a:t>
            </a:r>
            <a:endParaRPr lang="ru-RU" b="1" dirty="0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357158" y="5929330"/>
            <a:ext cx="714380" cy="64294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2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1089</TotalTime>
  <Words>183</Words>
  <Application>Microsoft Office PowerPoint</Application>
  <PresentationFormat>Экран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Тема2</vt:lpstr>
      <vt:lpstr>1_Оформление по умолчанию</vt:lpstr>
      <vt:lpstr>2_Оформление по умолчанию</vt:lpstr>
      <vt:lpstr>Основные классы неорганических соединений.</vt:lpstr>
      <vt:lpstr>Слайд 2</vt:lpstr>
      <vt:lpstr>Какой оксид применяют для хранения мороженого, изготовления газированных напитков и тушения пожаров?</vt:lpstr>
      <vt:lpstr>Дайте названия веществам:  N2O3, Cl2O7, N2O, Al2O3, Na2O.</vt:lpstr>
      <vt:lpstr>Сколько оксидов азота  вы знаете? Назовите их.</vt:lpstr>
      <vt:lpstr>Назовите оксиды, которые соответствуют данным веществам: Fe(OH)3, H2SO3, NaOH.</vt:lpstr>
      <vt:lpstr>Назовите 2 растворимых  и 2 нерастворимых основания.</vt:lpstr>
      <vt:lpstr>Какова формула гидроксида кальция? Правда ли, что его  применяют для побелки деревьев?</vt:lpstr>
      <vt:lpstr>Назовите вещества, формулы которых: Cu(OH)2, KOH, Al(OH)3, Fe(OH)3, Mg(OH)2.</vt:lpstr>
      <vt:lpstr>Назовите основания, которые соответствуют данным оксидам:  FeO,    Al2O3,    Na2O.</vt:lpstr>
      <vt:lpstr>Все индикаторы в КИСЛОТАХ становятся КРАСНОГО цвета.   Согласны ли вы?</vt:lpstr>
      <vt:lpstr>Дайте названия веществам:  H2SO3,    HCl,    HNO2,   H2CO3,     H2SiO3.</vt:lpstr>
      <vt:lpstr>Дайте названия веществам: HCl, HNO3.  Правда ли, что из них можно приготовить «царскую водку»?</vt:lpstr>
      <vt:lpstr>Назовите кислоты, которые соответствуют оксидам:  N2O3,     SO3,     P2O5.</vt:lpstr>
      <vt:lpstr>Правда ли, что человек употребляет хлорид натрия в пищу?</vt:lpstr>
      <vt:lpstr>Правда ли, что пищевая сода – это соль?  Если да, то какой кислоты?</vt:lpstr>
      <vt:lpstr>Назовите вещества:  CuSO4,    BaCl2,    ZnSO3,  KNO3,  CaCO3.</vt:lpstr>
      <vt:lpstr>Назовите кислоты, которым соответствуют следующие вещества:  карбонат натрия, хлорид бария, силикат калия, медный купорос.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классы неорганических соединений.</dc:title>
  <dc:creator>Люся</dc:creator>
  <cp:lastModifiedBy>Прокофьева</cp:lastModifiedBy>
  <cp:revision>28</cp:revision>
  <dcterms:created xsi:type="dcterms:W3CDTF">2012-04-01T06:52:52Z</dcterms:created>
  <dcterms:modified xsi:type="dcterms:W3CDTF">2012-04-26T10:10:55Z</dcterms:modified>
</cp:coreProperties>
</file>