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64" r:id="rId4"/>
    <p:sldId id="259" r:id="rId5"/>
    <p:sldId id="275" r:id="rId6"/>
    <p:sldId id="273" r:id="rId7"/>
    <p:sldId id="265" r:id="rId8"/>
    <p:sldId id="269" r:id="rId9"/>
    <p:sldId id="274" r:id="rId10"/>
    <p:sldId id="266" r:id="rId11"/>
    <p:sldId id="267" r:id="rId12"/>
    <p:sldId id="268" r:id="rId13"/>
    <p:sldId id="272" r:id="rId14"/>
    <p:sldId id="26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412B-0B5D-4DCF-9089-78331964C814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8C71-8F06-43D1-8F5C-981078AF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45B5-9FAB-4F44-BA41-5FEA577BF5D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CB0E-EFD0-4D75-93F4-004FA3AE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3929090"/>
          </a:xfrm>
          <a:solidFill>
            <a:schemeClr val="bg2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Презентация, посвящённая </a:t>
            </a:r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100-летию </a:t>
            </a:r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начала  Первой  мировой  войны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«Забытая война»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357694"/>
            <a:ext cx="6400800" cy="85725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Первая мировая война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1914 – 1918 г.г.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Удивительная боевая амуниция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7200" dirty="0" smtClean="0"/>
              <a:t>Броня и защита первой мировой войны.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7200" dirty="0" smtClean="0"/>
              <a:t>Бронежилеты. Вот какие нелепые они были на то время.</a:t>
            </a:r>
          </a:p>
          <a:p>
            <a:endParaRPr lang="ru-RU" dirty="0"/>
          </a:p>
        </p:txBody>
      </p:sp>
      <p:pic>
        <p:nvPicPr>
          <p:cNvPr id="4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2428892" cy="31897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143272" cy="30904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Боевые сражения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Сражения пехоты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Воздушные бои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543101"/>
            <a:ext cx="3900486" cy="32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571744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Боевые сражения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Морские сражения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Позиционная война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612361"/>
            <a:ext cx="3971924" cy="30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605983"/>
            <a:ext cx="3900486" cy="30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Животные на войне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Собака с почтой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Санитарная собака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14620"/>
            <a:ext cx="3929090" cy="278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714620"/>
            <a:ext cx="3870154" cy="2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Россия в Первой мировой войне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Российские командующие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Российские </a:t>
            </a:r>
            <a:r>
              <a:rPr lang="ru-RU" dirty="0" err="1" smtClean="0"/>
              <a:t>военноначальники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635448"/>
            <a:ext cx="3971924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634853"/>
            <a:ext cx="3786214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7500990" cy="33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636"/>
            <a:ext cx="7715304" cy="15001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Мы уходим на Запад, туда, где закатное солнце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Наши судьбы едины с судьбой необъятной страны.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Мы вернёмся домой (если только, конечно, вернёмся),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Если только вернёмся мы с этой проклятой войны...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Непобедимая и легендарная. Первая мировая война.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«Брусиловский прорыв»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3971924" cy="3840170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первой мировой войне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Трудно нам пришлось вдвойне –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Вторглись к нам компанией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Австрия с Германией.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Их прогнали б только так,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Да боеприпас иссяк: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Ни патронов, ни снарядов, 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 с врагом сражаться надо.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сражались – кто штыком,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Кто и вовсе кулаком.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Наш солдат – он всем дерется,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бежит и не сдается –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Даже голоден и бос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Воевать готов всерьез! 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Но когда на фронт все сразу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Привезли боеприпасы,</a:t>
            </a:r>
          </a:p>
          <a:p>
            <a:pPr algn="ctr"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</a:t>
            </a:r>
            <a:endParaRPr lang="ru-RU" sz="2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Автор Олеся Емельянова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500306"/>
            <a:ext cx="3857652" cy="3840170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Тут-то поняли враги: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хочешь жить – беги!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Храбрый генерал Брусилов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в атаку бросил силы,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враг не угадал,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Где решающий удар –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Рано утром первым делом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прищучил артобстрелом,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потом отправил он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наступленье целый фронт.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Испугавшись той атаки,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Побежали австрияки –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Часть убита, часть в плену,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Будут помнить ту войну!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Цифры и факты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79442"/>
          </a:xfrm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 smtClean="0"/>
              <a:t>Цифры и факты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79442"/>
          </a:xfrm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dirty="0" smtClean="0"/>
              <a:t>Медицинское обеспечение российской армии в период Первой Мировой Войны: сёстры милосердия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71744"/>
            <a:ext cx="395364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3646315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Удивительная боевая техника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08003"/>
          </a:xfr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Боевой катамаран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Водные лыжи</a:t>
            </a:r>
            <a:endParaRPr lang="ru-RU" dirty="0"/>
          </a:p>
        </p:txBody>
      </p:sp>
      <p:pic>
        <p:nvPicPr>
          <p:cNvPr id="1026" name="Picture 2" descr="C:\Documents and Settings\Administrator\Рабочий стол\Рисунок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3849159" cy="26719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571744"/>
            <a:ext cx="3861203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Артиллерия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3-х дюймовая пушка - Россия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/>
            <a:r>
              <a:rPr lang="ru-RU" sz="1800" dirty="0" smtClean="0"/>
              <a:t>6-дюймовая осадная пушка образца 1904 года - Россия</a:t>
            </a:r>
            <a:endParaRPr lang="ru-RU" sz="1800" dirty="0"/>
          </a:p>
        </p:txBody>
      </p:sp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3800502" cy="2000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3734045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Танки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Германский танк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«Маленький </a:t>
            </a:r>
            <a:r>
              <a:rPr lang="ru-RU" sz="1800" dirty="0" err="1" smtClean="0"/>
              <a:t>Вилли</a:t>
            </a:r>
            <a:r>
              <a:rPr lang="ru-RU" sz="1800" dirty="0" smtClean="0"/>
              <a:t>» - Британия</a:t>
            </a:r>
            <a:endParaRPr lang="ru-RU" sz="1800" dirty="0"/>
          </a:p>
        </p:txBody>
      </p:sp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3934946" cy="2000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571900" cy="251124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Флот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Российская подводная лодка - Пантера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Русский крейсер и подводная лодка в Балтийском море. 1916 г.</a:t>
            </a:r>
          </a:p>
        </p:txBody>
      </p:sp>
      <p:pic>
        <p:nvPicPr>
          <p:cNvPr id="2050" name="Picture 2" descr="C:\Documents and Settings\Administrator\Рабочий стол\Рисунок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621642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2051" name="Picture 3" descr="C:\Documents and Settings\Administrator\Рабочий стол\Рисунок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9247"/>
            <a:ext cx="3286148" cy="21418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Самолёты                                                                                                    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Самолет «Лебедь-12»  - двухместный биплан, разведчик, бомбардировщик  /Россия/ 1915 г.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0"/>
          </a:xfr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Самолёт «</a:t>
            </a:r>
            <a:r>
              <a:rPr lang="ru-RU" sz="1800" dirty="0" err="1" smtClean="0"/>
              <a:t>Моска-Быстрицкий</a:t>
            </a:r>
            <a:r>
              <a:rPr lang="ru-RU" sz="1800" dirty="0" smtClean="0"/>
              <a:t>» (</a:t>
            </a:r>
            <a:r>
              <a:rPr lang="ru-RU" sz="1800" dirty="0" err="1" smtClean="0"/>
              <a:t>Моска-МБ</a:t>
            </a:r>
            <a:r>
              <a:rPr lang="ru-RU" sz="1800" dirty="0" smtClean="0"/>
              <a:t>) /Россия/ 1916г.</a:t>
            </a:r>
            <a:endParaRPr lang="ru-RU" sz="1800" dirty="0"/>
          </a:p>
        </p:txBody>
      </p:sp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3547266" cy="21431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522970" cy="21431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Дирижабли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Дирижабль «</a:t>
            </a:r>
            <a:r>
              <a:rPr lang="en-US" sz="1800" dirty="0" smtClean="0"/>
              <a:t>Clement-Bayard</a:t>
            </a:r>
            <a:r>
              <a:rPr lang="ru-RU" sz="1800" dirty="0" smtClean="0"/>
              <a:t>» /Беркут/ - Россия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Дирижабль  «Парсеваль </a:t>
            </a:r>
            <a:r>
              <a:rPr lang="en-US" sz="1800" dirty="0" smtClean="0"/>
              <a:t>PL-14»</a:t>
            </a:r>
            <a:r>
              <a:rPr lang="ru-RU" sz="1800" dirty="0" smtClean="0"/>
              <a:t> /Буревестник/</a:t>
            </a:r>
            <a:r>
              <a:rPr lang="en-US" sz="1800" dirty="0" smtClean="0"/>
              <a:t> </a:t>
            </a:r>
            <a:r>
              <a:rPr lang="ru-RU" sz="1800" dirty="0" smtClean="0"/>
              <a:t> - Россия  </a:t>
            </a:r>
            <a:endParaRPr lang="ru-RU" sz="1800" dirty="0"/>
          </a:p>
        </p:txBody>
      </p:sp>
      <p:pic>
        <p:nvPicPr>
          <p:cNvPr id="2050" name="Picture 2" descr="C:\Documents and Settings\Administrator\Рабочий стол\Рисунок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3933853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2051" name="Picture 3" descr="C:\Documents and Settings\Administrator\Рабочий стол\Рисунок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734670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401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Презентация, посвящённая 100-летию начала  Первой  мировой  войны «Забытая война»   </vt:lpstr>
      <vt:lpstr>Непобедимая и легендарная. Первая мировая война.</vt:lpstr>
      <vt:lpstr>Цифры и факты</vt:lpstr>
      <vt:lpstr>Удивительная боевая техника</vt:lpstr>
      <vt:lpstr>Артиллерия Первой мировой войны</vt:lpstr>
      <vt:lpstr>Танки Первой мировой войны</vt:lpstr>
      <vt:lpstr>Флот</vt:lpstr>
      <vt:lpstr>Самолёты                                                                                                     Первой мировой войны</vt:lpstr>
      <vt:lpstr>Дирижабли Первой мировой войны</vt:lpstr>
      <vt:lpstr>Удивительная боевая амуниция </vt:lpstr>
      <vt:lpstr>Боевые сражения</vt:lpstr>
      <vt:lpstr>Боевые сражения</vt:lpstr>
      <vt:lpstr>Животные на войне</vt:lpstr>
      <vt:lpstr>Россия в Первой мировой войне</vt:lpstr>
      <vt:lpstr>Спасибо за внимание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«Забытая война» воспитателя «Областного детского санатория для больных туберулёзом»                                         Чурепкиной Валентины петровны                                              п. Барзас Кемеровская область</dc:title>
  <dc:creator>Admin</dc:creator>
  <cp:lastModifiedBy>Admin</cp:lastModifiedBy>
  <cp:revision>59</cp:revision>
  <dcterms:created xsi:type="dcterms:W3CDTF">2014-01-30T17:50:36Z</dcterms:created>
  <dcterms:modified xsi:type="dcterms:W3CDTF">2014-08-05T17:51:42Z</dcterms:modified>
</cp:coreProperties>
</file>