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E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89556" autoAdjust="0"/>
  </p:normalViewPr>
  <p:slideViewPr>
    <p:cSldViewPr>
      <p:cViewPr varScale="1">
        <p:scale>
          <a:sx n="66" d="100"/>
          <a:sy n="66" d="100"/>
        </p:scale>
        <p:origin x="-15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DC3BC9C-611B-42F8-BD86-C75E2C27C86C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E4BB81-7457-4299-AAA0-493536B06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u="sng" smtClean="0"/>
              <a:t>Цель</a:t>
            </a:r>
            <a:r>
              <a:rPr lang="ru-RU" b="1" smtClean="0"/>
              <a:t>:</a:t>
            </a:r>
            <a:r>
              <a:rPr lang="ru-RU" smtClean="0"/>
              <a:t> Познакомить с названиями планет Солнечной системы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u="sng" smtClean="0"/>
              <a:t>Задачи</a:t>
            </a:r>
            <a:r>
              <a:rPr lang="ru-RU" b="1" smtClean="0"/>
              <a:t>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обогатить словарь (орбита, названия планет);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развивать логическое мышление, фантазию;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формировать интерес к явлениям, выходящим за пределы жизненного опыта детей, повышать познавательную активность детей. </a:t>
            </a:r>
          </a:p>
          <a:p>
            <a:pPr eaLnBrk="1" hangingPunct="1"/>
            <a:r>
              <a:rPr lang="ru-RU" smtClean="0"/>
              <a:t> 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- с</a:t>
            </a:r>
            <a:r>
              <a:rPr lang="ru-RU" smtClean="0"/>
              <a:t>пособствовать развитию связной речи, оперативной памяти, произвольного внимания, логического мышления.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3FBC-170F-4A75-84BC-C413483D4F8E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0556-D1D6-46F7-9972-0E3BE1E2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01A8-C4DC-4CF0-BE0B-D4462494BA09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2402-F36E-4E88-9FFD-84EE9B9E2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FEA3-80D5-43D8-86BB-5B2D5CAE5024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E2EF-FCE3-41C6-8DE7-1B437613F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F25E-B871-4218-8329-A906D0C8A1CC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0A34-94CB-4D38-A596-138F8E736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49DE-69AB-4BFB-A9E0-80B33F1B6D28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7E0E-02FD-4753-9ECF-EDF3DD92E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C29E8-BF31-414E-B561-A6330CB2CE44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7D98-A9D2-4EFD-BA44-776127FD3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519F-7342-46B1-AF2E-24FD77E358EA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FCA7C-A6DC-4D7C-810D-CBC89A598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0E7A-2E7B-4ED7-AAC8-C17418217912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86D0-8C6A-4BA8-96FE-7CC871D43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CA19-6949-4C4C-AB86-2CE49120F6F9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92A5-336C-4F82-BAD9-B3EB97B8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0E50-A629-4650-8FC6-AAAD665B49B3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B525-EC37-4F91-9516-83452A347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E7BA-C905-4751-BABF-E002E29BEF55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CBD4-F2C1-41D1-9084-30FA60D96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183765-22F1-4D2E-A33F-0408695131D7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8A0AA-3FA8-46F0-B51D-DB298D133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8850638_1000.jpg"/>
          <p:cNvPicPr>
            <a:picLocks noChangeAspect="1"/>
          </p:cNvPicPr>
          <p:nvPr/>
        </p:nvPicPr>
        <p:blipFill>
          <a:blip r:embed="rId3">
            <a:lum bright="10000" contrast="-9000"/>
          </a:blip>
          <a:srcRect b="29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214438" y="1000125"/>
            <a:ext cx="65833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имен планет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Солнечной системы: 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и почему их так назвал .</a:t>
            </a:r>
          </a:p>
          <a:p>
            <a:pPr algn="ctr" eaLnBrk="0" hangingPunct="0"/>
            <a:endParaRPr lang="ru-RU"/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071688" y="3143250"/>
            <a:ext cx="45894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 </a:t>
            </a: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учитель-логопед: Статкевич Е.О. </a:t>
            </a: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ГБДОУ № 34 </a:t>
            </a: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786188" y="5715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428750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571875" y="428625"/>
            <a:ext cx="187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Меркурий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25" y="2286000"/>
            <a:ext cx="69723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Снова древнеримская мифология, снова бог… Но зато какой!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стандартный громовержец или бог войны, а быстроногий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 торговли Меркурий!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Причина такого названия очевидна – планета движется по не-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 намного быстрее остальных собратьев по Солнечной сис-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теме. Оборот вокруг Солнца она совершает всего за 88 дней!</a:t>
            </a:r>
          </a:p>
        </p:txBody>
      </p:sp>
      <p:pic>
        <p:nvPicPr>
          <p:cNvPr id="7" name="Рисунок 6" descr="меркури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71563"/>
            <a:ext cx="6375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428750" y="571500"/>
            <a:ext cx="6240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Плутон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как маленькая девочка вошла в историю)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2143125"/>
            <a:ext cx="7813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Плутон открыли в 1930 г., когда Венеции Берни было всего 11 лет. Е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дедушка, Фэлконер Мадан, работал библиотекарем Оксфордского у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ниверситета, так что был в курсе всех споров ученых, сопровождав-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ших поиск названия для новой планеты. 14.03.1930 г. новостью об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открытии Мадан поделился со своей внучкой и в шутку поинтересо-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вался, какой вариант наименования предложила бы она, окажись на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месте ученых. Венеция ответила, что раз планета столь далеко распо-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лагается от Солнца и так холодна, то ей подходит имя Плутона, бога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подземного царства из древнеримской мифологии. Так Плутон полу-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чил  свое название.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плут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00188"/>
            <a:ext cx="710565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643313" y="285750"/>
            <a:ext cx="138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1714500"/>
            <a:ext cx="807243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Первооткрывателем Нептуна является француз Урбен  Леверье  –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пытался убедить мировую общественность, что небесное тело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назвать либо его именем, либо «Нептуном» – в честь древ-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неримского бога морей. Его соотечественники поддержали первый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вариант, а вот ученое сообщество отреагировало на него негативно.</a:t>
            </a:r>
          </a:p>
          <a:p>
            <a:pPr algn="just"/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1143000" y="4286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714375" y="4857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714375" y="5786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928688" y="5286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00063" y="4071938"/>
            <a:ext cx="8050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Астроном Иоганн Готфрид Галле, первым увидевший новую планету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телескоп, ратовал за наименование «Янус».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Выдвигался вариант «Океан» и многие другие, однако, в конце концов,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решено было остановиться на «Нептуне».</a:t>
            </a:r>
          </a:p>
        </p:txBody>
      </p:sp>
      <p:pic>
        <p:nvPicPr>
          <p:cNvPr id="24" name="Рисунок 23" descr="нептун.jpg"/>
          <p:cNvPicPr>
            <a:picLocks noChangeAspect="1"/>
          </p:cNvPicPr>
          <p:nvPr/>
        </p:nvPicPr>
        <p:blipFill>
          <a:blip r:embed="rId2"/>
          <a:srcRect l="7751" t="1151" r="7751"/>
          <a:stretch>
            <a:fillRect/>
          </a:stretch>
        </p:blipFill>
        <p:spPr bwMode="auto">
          <a:xfrm>
            <a:off x="642938" y="928688"/>
            <a:ext cx="7553325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510" grpId="0"/>
      <p:bldP spid="215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786188" y="357188"/>
            <a:ext cx="1004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7313" y="2000250"/>
            <a:ext cx="65722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Первооткрывателем выступил англичанин Уильям Гершель. Исследователь дал название планете Georgium Sidus, что в переводе с латыни – «Звезда Георга» (в честь короля Великобритании Георга III). Немец Иоганн Боде предложил дать планете название Уран. Потому, что Уран в греческой мифологии был отцом Кроноса (Сатурна), а тот – отцом Зевса (Юпитера). Уран является единственной планетой Солнечной системы, названной в честь божества из греческой, а не из римской мифологии.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5" name="Рисунок 4" descr="ура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43063"/>
            <a:ext cx="8318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000250" y="571500"/>
            <a:ext cx="521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«Плодородный» Сатурн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0188" y="1928813"/>
            <a:ext cx="6280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Сатурн относится к числу планет, видимых с Земли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невооруженным глазом. История его имени тонет в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глубине веков.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Сатурном его назвали древние римляне – в честь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италийского бога земледелия.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за небесным телом закрепилось именно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имя – непонятно, но, в силу активных войн римлян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заре нашей эры, название распространилось по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Европе и Азии, и стало со временем общепринятым.</a:t>
            </a:r>
          </a:p>
          <a:p>
            <a:pPr algn="just"/>
            <a:r>
              <a:rPr lang="ru-RU">
                <a:latin typeface="Calibri" pitchFamily="34" charset="0"/>
              </a:rPr>
              <a:t> </a:t>
            </a:r>
          </a:p>
          <a:p>
            <a:pPr algn="just"/>
            <a:endParaRPr lang="ru-RU">
              <a:latin typeface="Calibri" pitchFamily="34" charset="0"/>
            </a:endParaRPr>
          </a:p>
        </p:txBody>
      </p:sp>
      <p:pic>
        <p:nvPicPr>
          <p:cNvPr id="15" name="Рисунок 14" descr="сатур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65238"/>
            <a:ext cx="81216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643313" y="642938"/>
            <a:ext cx="153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Юпитер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3" y="2500313"/>
            <a:ext cx="82089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говорит о том, что в древности ряд народов награждал Юпитер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наименованиями с различными смыслами. Одни ассоциировали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с богом Мардуком, китайцы снабдили его названием «Звезда года»,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греки упоминают планету в хрониках, как «Звезду Зевса», римляне –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Юпитер.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итоге, кто был сильнее всех, за тем и остался окончательный вариант.</a:t>
            </a:r>
          </a:p>
        </p:txBody>
      </p:sp>
      <p:pic>
        <p:nvPicPr>
          <p:cNvPr id="5" name="Рисунок 4" descr="юпитер.png"/>
          <p:cNvPicPr>
            <a:picLocks noChangeAspect="1"/>
          </p:cNvPicPr>
          <p:nvPr/>
        </p:nvPicPr>
        <p:blipFill>
          <a:blip r:embed="rId2"/>
          <a:srcRect l="3223" t="6207" r="3223"/>
          <a:stretch>
            <a:fillRect/>
          </a:stretch>
        </p:blipFill>
        <p:spPr bwMode="auto">
          <a:xfrm>
            <a:off x="623888" y="1357313"/>
            <a:ext cx="77343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000500" y="428625"/>
            <a:ext cx="106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000125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88" y="2071688"/>
            <a:ext cx="84566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Марс – одна из тех планет, что наиболее часто упоминаются во всевозмож-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ных летописях и прочих пергаментных свитках. Причина – близость к Земле.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Примечательно, что траекторию движения Марса рассчитали египтяне еще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1534 г. до н.э., а вавилоняне чуть позже уточнили его положение на небе.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Модель, объясняющая движение Марса, была разработана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греческими астрономами, а вот «вечное» название ему дали, опять же, рим-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ляне – в честь бога войны. Причина выбора такого имени очевидна –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цвет поверхности планеты.</a:t>
            </a:r>
          </a:p>
        </p:txBody>
      </p:sp>
      <p:pic>
        <p:nvPicPr>
          <p:cNvPr id="5" name="Рисунок 4" descr="мар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85875"/>
            <a:ext cx="542925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786188" y="571500"/>
            <a:ext cx="1173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0" y="2000250"/>
            <a:ext cx="63627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Землей закреплены несколько официальных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наименований – Мир, Терра, Голубая планета и др.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Название «Земля» (Earth) было впервые употреблено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английский текстах начала 15 в.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планета может похвастаться тем, что является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единственной в Солнечной системе, названной не в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честь представителей Греции и Рима.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«Земля» произошло, по всей видимости,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сокращения сочетания «Мать Земля», которым пла –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нета именовалась в самых разных культурах.</a:t>
            </a:r>
          </a:p>
          <a:p>
            <a:pPr algn="just"/>
            <a:endParaRPr lang="ru-RU">
              <a:latin typeface="Calibri" pitchFamily="34" charset="0"/>
            </a:endParaRPr>
          </a:p>
        </p:txBody>
      </p:sp>
      <p:pic>
        <p:nvPicPr>
          <p:cNvPr id="4" name="Рисунок 3" descr="земля.jpg"/>
          <p:cNvPicPr>
            <a:picLocks noChangeAspect="1"/>
          </p:cNvPicPr>
          <p:nvPr/>
        </p:nvPicPr>
        <p:blipFill>
          <a:blip r:embed="rId2"/>
          <a:srcRect l="8488" r="8488"/>
          <a:stretch>
            <a:fillRect/>
          </a:stretch>
        </p:blipFill>
        <p:spPr bwMode="auto">
          <a:xfrm>
            <a:off x="1714500" y="1285875"/>
            <a:ext cx="5541963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786188" y="5715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428750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786188" y="642938"/>
            <a:ext cx="132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57250" y="1857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1563" y="1714500"/>
            <a:ext cx="70421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Венера является единственной планетой Солнечной системы,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названной в честь богини женского пола (относится к древне-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римскому пантеону). Поскольку на земном небе она – третий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яркости объект (после Солнца и Луны), то известна с древ-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нейших времен.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Нередко ее именуют «Сестрой Земли» (из-за сходства в разме-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рах, составе, силе тяжести),а также «Вечерней звездой» и 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«Утренней звездой» – в связи с тем, что лучше всего ее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можно разглядеть с нашей планеты после восхода и захода</a:t>
            </a:r>
          </a:p>
          <a:p>
            <a:pPr algn="just"/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Солнца.</a:t>
            </a:r>
          </a:p>
          <a:p>
            <a:pPr algn="just"/>
            <a:endParaRPr lang="ru-RU" sz="1200">
              <a:cs typeface="Times New Roman" pitchFamily="18" charset="0"/>
            </a:endParaRPr>
          </a:p>
          <a:p>
            <a:pPr algn="just" eaLnBrk="0" hangingPunct="0"/>
            <a:endParaRPr lang="ru-RU"/>
          </a:p>
        </p:txBody>
      </p:sp>
      <p:pic>
        <p:nvPicPr>
          <p:cNvPr id="9" name="Рисунок 8" descr="венера.jpg"/>
          <p:cNvPicPr>
            <a:picLocks noChangeAspect="1"/>
          </p:cNvPicPr>
          <p:nvPr/>
        </p:nvPicPr>
        <p:blipFill>
          <a:blip r:embed="rId2"/>
          <a:srcRect l="14395" t="5212" r="14395"/>
          <a:stretch>
            <a:fillRect/>
          </a:stretch>
        </p:blipFill>
        <p:spPr bwMode="auto">
          <a:xfrm>
            <a:off x="1785938" y="1285875"/>
            <a:ext cx="5541962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665</Words>
  <Application>Microsoft Office PowerPoint</Application>
  <PresentationFormat>Экран (4:3)</PresentationFormat>
  <Paragraphs>102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</dc:creator>
  <cp:lastModifiedBy>Лена</cp:lastModifiedBy>
  <cp:revision>21</cp:revision>
  <dcterms:created xsi:type="dcterms:W3CDTF">2005-02-26T09:38:07Z</dcterms:created>
  <dcterms:modified xsi:type="dcterms:W3CDTF">2016-04-01T14:59:23Z</dcterms:modified>
</cp:coreProperties>
</file>