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81" r:id="rId5"/>
    <p:sldId id="272" r:id="rId6"/>
    <p:sldId id="289" r:id="rId7"/>
    <p:sldId id="282" r:id="rId8"/>
    <p:sldId id="283" r:id="rId9"/>
    <p:sldId id="284" r:id="rId10"/>
    <p:sldId id="285" r:id="rId11"/>
    <p:sldId id="259" r:id="rId12"/>
    <p:sldId id="273" r:id="rId13"/>
    <p:sldId id="274" r:id="rId14"/>
    <p:sldId id="258" r:id="rId15"/>
    <p:sldId id="275" r:id="rId16"/>
    <p:sldId id="266" r:id="rId17"/>
    <p:sldId id="265" r:id="rId18"/>
    <p:sldId id="267" r:id="rId19"/>
    <p:sldId id="268" r:id="rId20"/>
    <p:sldId id="269" r:id="rId21"/>
    <p:sldId id="270" r:id="rId22"/>
    <p:sldId id="261" r:id="rId23"/>
    <p:sldId id="260" r:id="rId24"/>
    <p:sldId id="262" r:id="rId25"/>
    <p:sldId id="264" r:id="rId26"/>
    <p:sldId id="263" r:id="rId27"/>
    <p:sldId id="286" r:id="rId28"/>
    <p:sldId id="287" r:id="rId29"/>
    <p:sldId id="288" r:id="rId30"/>
    <p:sldId id="277" r:id="rId31"/>
    <p:sldId id="278" r:id="rId32"/>
    <p:sldId id="27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5" autoAdjust="0"/>
  </p:normalViewPr>
  <p:slideViewPr>
    <p:cSldViewPr>
      <p:cViewPr varScale="1">
        <p:scale>
          <a:sx n="89" d="100"/>
          <a:sy n="89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659F8B-1C7A-4602-A821-EFA83E8112A0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9D0D2A-C9AC-4CE4-A7CE-DF3BACF16D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hyperlink" Target="http://boonyaka.livejournal.com/" TargetMode="External"/><Relationship Id="rId18" Type="http://schemas.openxmlformats.org/officeDocument/2006/relationships/hyperlink" Target="http://myrmeleon.livejournal.com/" TargetMode="External"/><Relationship Id="rId26" Type="http://schemas.openxmlformats.org/officeDocument/2006/relationships/hyperlink" Target="http://ritishcha.livejournal.com/profile" TargetMode="External"/><Relationship Id="rId39" Type="http://schemas.openxmlformats.org/officeDocument/2006/relationships/hyperlink" Target="http://no-omsking.livejournal.com/" TargetMode="External"/><Relationship Id="rId21" Type="http://schemas.openxmlformats.org/officeDocument/2006/relationships/hyperlink" Target="http://ptero-daktil.livejournal.com/" TargetMode="External"/><Relationship Id="rId34" Type="http://schemas.openxmlformats.org/officeDocument/2006/relationships/hyperlink" Target="http://vlzuev.livejournal.com/profile" TargetMode="External"/><Relationship Id="rId42" Type="http://schemas.openxmlformats.org/officeDocument/2006/relationships/hyperlink" Target="http://galzakovna.livejournal.com/profile" TargetMode="External"/><Relationship Id="rId47" Type="http://schemas.openxmlformats.org/officeDocument/2006/relationships/hyperlink" Target="http://vinsentvega.livejournal.com/" TargetMode="External"/><Relationship Id="rId50" Type="http://schemas.openxmlformats.org/officeDocument/2006/relationships/hyperlink" Target="http://akubrik.livejournal.com/profile" TargetMode="External"/><Relationship Id="rId55" Type="http://schemas.openxmlformats.org/officeDocument/2006/relationships/hyperlink" Target="http://a-vasetskiy.livejournal.com/" TargetMode="External"/><Relationship Id="rId7" Type="http://schemas.openxmlformats.org/officeDocument/2006/relationships/hyperlink" Target="http://gennadich.livejournal.com/" TargetMode="External"/><Relationship Id="rId12" Type="http://schemas.openxmlformats.org/officeDocument/2006/relationships/hyperlink" Target="http://boonyaka.livejournal.com/profile" TargetMode="External"/><Relationship Id="rId17" Type="http://schemas.openxmlformats.org/officeDocument/2006/relationships/hyperlink" Target="http://myrmeleon.livejournal.com/profile" TargetMode="External"/><Relationship Id="rId25" Type="http://schemas.openxmlformats.org/officeDocument/2006/relationships/hyperlink" Target="http://ravens-doll.livejournal.com/" TargetMode="External"/><Relationship Id="rId33" Type="http://schemas.openxmlformats.org/officeDocument/2006/relationships/hyperlink" Target="http://koramyslov.livejournal.com/" TargetMode="External"/><Relationship Id="rId38" Type="http://schemas.openxmlformats.org/officeDocument/2006/relationships/hyperlink" Target="http://no-omsking.livejournal.com/profile" TargetMode="External"/><Relationship Id="rId46" Type="http://schemas.openxmlformats.org/officeDocument/2006/relationships/hyperlink" Target="http://vinsentvega.livejournal.com/profile" TargetMode="External"/><Relationship Id="rId2" Type="http://schemas.openxmlformats.org/officeDocument/2006/relationships/hyperlink" Target="http://ars-lee.livejournal.com/profile" TargetMode="External"/><Relationship Id="rId16" Type="http://schemas.openxmlformats.org/officeDocument/2006/relationships/hyperlink" Target="http://ch-biletik.livejournal.com/" TargetMode="External"/><Relationship Id="rId20" Type="http://schemas.openxmlformats.org/officeDocument/2006/relationships/hyperlink" Target="http://ptero-daktil.livejournal.com/profile" TargetMode="External"/><Relationship Id="rId29" Type="http://schemas.openxmlformats.org/officeDocument/2006/relationships/hyperlink" Target="http://slavanarodu.livejournal.com/" TargetMode="External"/><Relationship Id="rId41" Type="http://schemas.openxmlformats.org/officeDocument/2006/relationships/hyperlink" Target="http://inta1983.livejournal.com/" TargetMode="External"/><Relationship Id="rId54" Type="http://schemas.openxmlformats.org/officeDocument/2006/relationships/hyperlink" Target="http://a-vasetskiy.livejournal.com/profil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ennadich.livejournal.com/profile" TargetMode="External"/><Relationship Id="rId11" Type="http://schemas.openxmlformats.org/officeDocument/2006/relationships/hyperlink" Target="http://karakovski.livejournal.com/" TargetMode="External"/><Relationship Id="rId24" Type="http://schemas.openxmlformats.org/officeDocument/2006/relationships/hyperlink" Target="http://ravens-doll.livejournal.com/profile" TargetMode="External"/><Relationship Id="rId32" Type="http://schemas.openxmlformats.org/officeDocument/2006/relationships/hyperlink" Target="http://koramyslov.livejournal.com/profile" TargetMode="External"/><Relationship Id="rId37" Type="http://schemas.openxmlformats.org/officeDocument/2006/relationships/hyperlink" Target="http://spinedoctor.livejournal.com/" TargetMode="External"/><Relationship Id="rId40" Type="http://schemas.openxmlformats.org/officeDocument/2006/relationships/hyperlink" Target="http://inta1983.livejournal.com/profile" TargetMode="External"/><Relationship Id="rId45" Type="http://schemas.openxmlformats.org/officeDocument/2006/relationships/hyperlink" Target="http://karenina-irena.livejournal.com/" TargetMode="External"/><Relationship Id="rId53" Type="http://schemas.openxmlformats.org/officeDocument/2006/relationships/hyperlink" Target="http://d-rumjanzev.livejournal.com/" TargetMode="External"/><Relationship Id="rId5" Type="http://schemas.openxmlformats.org/officeDocument/2006/relationships/hyperlink" Target="http://asbuka.livejournal.com/" TargetMode="External"/><Relationship Id="rId15" Type="http://schemas.openxmlformats.org/officeDocument/2006/relationships/hyperlink" Target="http://alena-karimova.livejournal.com/" TargetMode="External"/><Relationship Id="rId23" Type="http://schemas.openxmlformats.org/officeDocument/2006/relationships/hyperlink" Target="http://ursenar.livejournal.com/" TargetMode="External"/><Relationship Id="rId28" Type="http://schemas.openxmlformats.org/officeDocument/2006/relationships/hyperlink" Target="http://slavanarodu.livejournal.com/profile" TargetMode="External"/><Relationship Id="rId36" Type="http://schemas.openxmlformats.org/officeDocument/2006/relationships/hyperlink" Target="http://spinedoctor.livejournal.com/profile" TargetMode="External"/><Relationship Id="rId49" Type="http://schemas.openxmlformats.org/officeDocument/2006/relationships/hyperlink" Target="http://w-wolfram.livejournal.com/" TargetMode="External"/><Relationship Id="rId10" Type="http://schemas.openxmlformats.org/officeDocument/2006/relationships/hyperlink" Target="http://karakovski.livejournal.com/profile" TargetMode="External"/><Relationship Id="rId19" Type="http://schemas.openxmlformats.org/officeDocument/2006/relationships/hyperlink" Target="http://hlebnik.livejournal.com/" TargetMode="External"/><Relationship Id="rId31" Type="http://schemas.openxmlformats.org/officeDocument/2006/relationships/hyperlink" Target="http://valdin.livejournal.com/" TargetMode="External"/><Relationship Id="rId44" Type="http://schemas.openxmlformats.org/officeDocument/2006/relationships/hyperlink" Target="http://karenina-irena.livejournal.com/profile" TargetMode="External"/><Relationship Id="rId52" Type="http://schemas.openxmlformats.org/officeDocument/2006/relationships/hyperlink" Target="http://d-rumjanzev.livejournal.com/profile" TargetMode="External"/><Relationship Id="rId4" Type="http://schemas.openxmlformats.org/officeDocument/2006/relationships/hyperlink" Target="http://asbuka.livejournal.com/profile" TargetMode="External"/><Relationship Id="rId9" Type="http://schemas.openxmlformats.org/officeDocument/2006/relationships/hyperlink" Target="http://grizzlins.livejournal.com/" TargetMode="External"/><Relationship Id="rId14" Type="http://schemas.openxmlformats.org/officeDocument/2006/relationships/hyperlink" Target="http://alena-karimova.livejournal.com/profile" TargetMode="External"/><Relationship Id="rId22" Type="http://schemas.openxmlformats.org/officeDocument/2006/relationships/hyperlink" Target="http://ursenar.livejournal.com/profile" TargetMode="External"/><Relationship Id="rId27" Type="http://schemas.openxmlformats.org/officeDocument/2006/relationships/hyperlink" Target="http://ritishcha.livejournal.com/" TargetMode="External"/><Relationship Id="rId30" Type="http://schemas.openxmlformats.org/officeDocument/2006/relationships/hyperlink" Target="http://valdin.livejournal.com/profile" TargetMode="External"/><Relationship Id="rId35" Type="http://schemas.openxmlformats.org/officeDocument/2006/relationships/hyperlink" Target="http://vlzuev.livejournal.com/" TargetMode="External"/><Relationship Id="rId43" Type="http://schemas.openxmlformats.org/officeDocument/2006/relationships/hyperlink" Target="http://galzakovna.livejournal.com/" TargetMode="External"/><Relationship Id="rId48" Type="http://schemas.openxmlformats.org/officeDocument/2006/relationships/hyperlink" Target="http://w-wolfram.livejournal.com/profile" TargetMode="External"/><Relationship Id="rId8" Type="http://schemas.openxmlformats.org/officeDocument/2006/relationships/hyperlink" Target="http://grizzlins.livejournal.com/profile" TargetMode="External"/><Relationship Id="rId51" Type="http://schemas.openxmlformats.org/officeDocument/2006/relationships/hyperlink" Target="http://akubrik.livejournal.com/" TargetMode="External"/><Relationship Id="rId3" Type="http://schemas.openxmlformats.org/officeDocument/2006/relationships/hyperlink" Target="http://ars-lee.livejournal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95536" y="1676400"/>
            <a:ext cx="8496944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Пермские писатели и поэты                        			21 века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Отрывок из поэмы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пора, да с той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поры,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Прошли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века, ушли миры,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нет свидетелей живых,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Кто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мог поведать нам о них.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Остались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звезды... Да и те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Нам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расскажут о судьбе,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Которая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свершилась с теми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Кто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жил до нас... Они хотели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многие из тех,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Кто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 сейчас - узнать успех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Потомков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детей своих,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каких землях и кто в живых,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живет теперь народ,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Кто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правит им, и что несет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Правленье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нового царя.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будет? Мир или война…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45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</a:t>
            </a:r>
            <a:r>
              <a:rPr lang="ru-RU" b="1" dirty="0" smtClean="0"/>
              <a:t>Ольга </a:t>
            </a:r>
            <a:r>
              <a:rPr lang="ru-RU" b="1" dirty="0" err="1" smtClean="0"/>
              <a:t>Роленгоф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Поэт, переводчик. Родилась в 1979 г. Окончила исторический факультет Пермского государственного университета. Публиковалась в журналах “Урал”, “Дети Ра”,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Интерпоэзия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", “Литературная Пермь”, сборниках “Стерн” (СПб), “@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нтология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 (Москва) и др. В 2007 году вышла книга стихов “Зрение”. Автор документального фильма "Мама и ракеты". Переводила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Маргерит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Юрсенар, Симону Вейль.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Автор идеи студенческого поэтического конкурса "Узнай поэта!" (www.uznay-poeta.perm.ru, проходит в Перми с 2006 года). Занимается вскапыванием поэтических и дачных грядок. Верит в труд, гармонию, "революцию одной соломинки", входит в состав литературно-философской студии "Арт Модерн" (Пермь).</a:t>
            </a:r>
          </a:p>
        </p:txBody>
      </p:sp>
    </p:spTree>
    <p:extLst>
      <p:ext uri="{BB962C8B-B14F-4D97-AF65-F5344CB8AC3E}">
        <p14:creationId xmlns:p14="http://schemas.microsoft.com/office/powerpoint/2010/main" val="26820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Прощай навек, нелепое житьё</a:t>
            </a:r>
            <a:b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Но прикоснувшись к тайне бытия,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Они по-прежнему беспомощны, как дети,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Российского свидетели житья,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Поэты…</a:t>
            </a: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 пусть к ним Муза прыгает в ладонь,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Но в двух мирах они пред ней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невольны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—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Она их больше, как мирская скорбь,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 ими бьет, как языком по колокольне…</a:t>
            </a: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У Феи-музы множество забот,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Но Питер Пен никак не вырастает,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 только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Венди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эту жизнь живет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 умирает…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764704"/>
            <a:ext cx="8686800" cy="540060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2 апреля 2007 года в пермском союзе писателей состоялась презентация поэтического сборника «Зрение». </a:t>
            </a:r>
            <a:b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	 Сборник «Зрение» — первая книга молодого поэта, в которую вошли стихи, условно разделенные на три временных периода: написанные «в школе на уроках литературы», «юношеские» и взрослые. 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	Это «ощущение ощупывающего мир ребенка, порой выговаривающего незнающие слова, и тем самым поражающего и «взрослых» и сама удивляющаяся такому чуду…». Книга издана тиражом 500 экземпляров. 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           Анна Пепеляева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Родилась в 1987 году в Перми. Окончила филологический факультет ПГУ. Получает второе высшее образование в Литературном институте им. Горького (семинар поэзии Андрея Василевского). Автор двух поэтических сборников. Трижды лауреат Всероссийских поэтических конкурсов, многократно занимала первые места в региональных, областных и городских конкурсах. Награждена медалью им. Святослава Рериха. В сентябре 2004 года участвовала в Слёте молодых писателей России "Дети солнца" (г. Москва). В октябре 2006 и 2007 годов стала дипломантом VIII Всероссийского пушкинского фестиваля искусств "С веком наравне" 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(г. Москва).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1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600400" cy="48965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Наталья Резник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Дизайнер. Автор поэтических книг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«Портрет неизвестной» и «И снова мой город на Питер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Лауреат конкурсов памяти Стефана Пермского, памяти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Дементьева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«А музы не молчали» и других. Выпускница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студии «Тропа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О городе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Звёзды и сосны руками сплелись,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Тучи опять закипают над Камой,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Шпиль галереи стремится упрямо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Сблизить с землёй задремавшую высь.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Неугомонные звуки твои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Ночью не спят, колобродят протяжно,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Стук поездов, заводы и скважины – 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Бьётся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размерённо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сердце Земли.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Полно отсчитывать годы потерь,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линией жизни сверяя итоги...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Зорко хранят деревянные боги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Малую родину – город наш Пермь!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54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Наталия </a:t>
            </a:r>
            <a:r>
              <a:rPr lang="ru-RU" dirty="0" err="1" smtClean="0"/>
              <a:t>Гумерова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0" y="1600200"/>
            <a:ext cx="3178819" cy="472440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нженер-проектировщик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Публиковалась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коллективных сборниках. Автор поэтических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сборников «Когда приходит вдохновенье...», «Я нарисую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бесконечность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«Души моей земное воплощение». Лауреат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Решетовских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конкурса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Отечества священная палитра».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Выпускница литературной студии «Тропа».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05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Настроение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191000" cy="472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Возьму я радужные краски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набросаю на холсте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 давно забытой сказки –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Дань детской ветреной мечте.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Изображу равнины, горы,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Вуаль прозрачных облаков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разноцветные просторы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тронутых лугов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Запечатлею океаны,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кристальных водах – корабли,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фантастические страны,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скрыты на краю Земли.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нарисую бесконечность,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нет ни боли, ни обид,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детства светлая беспечность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 мной о вечном говорит...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7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Литературное объединение «Тропа»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28800"/>
            <a:ext cx="3182888" cy="4724400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85164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Когда в "Тропу" ведет меня дорога,</a:t>
            </a:r>
            <a:br>
              <a:rPr lang="ru-RU" b="1" dirty="0"/>
            </a:br>
            <a:r>
              <a:rPr lang="ru-RU" b="1" dirty="0"/>
              <a:t>И растворяюсь в шустрой ребятне,</a:t>
            </a:r>
            <a:br>
              <a:rPr lang="ru-RU" b="1" dirty="0"/>
            </a:br>
            <a:r>
              <a:rPr lang="ru-RU" b="1" dirty="0"/>
              <a:t>Себя моложе </a:t>
            </a:r>
            <a:r>
              <a:rPr lang="ru-RU" b="1" dirty="0" smtClean="0"/>
              <a:t>чувствую </a:t>
            </a:r>
            <a:r>
              <a:rPr lang="ru-RU" b="1" dirty="0"/>
              <a:t>намного, </a:t>
            </a:r>
            <a:br>
              <a:rPr lang="ru-RU" b="1" dirty="0"/>
            </a:br>
            <a:r>
              <a:rPr lang="ru-RU" b="1" dirty="0"/>
              <a:t>И юность возвращается ко </a:t>
            </a:r>
            <a:r>
              <a:rPr lang="ru-RU" b="1" dirty="0" smtClean="0"/>
              <a:t>мне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    </a:t>
            </a:r>
            <a:r>
              <a:rPr lang="ru-RU" b="1" dirty="0" err="1" smtClean="0"/>
              <a:t>Ф.Востриков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15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Александр Козырев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910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Преподаватель, выпускник Пермского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государственного университета. Стихи публиковались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сборниках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 тобой и о тебе», «Эхо Парнаса»,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Дементьевские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тропинки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альманахе «Голоса молодых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	Автор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сборника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«Я буду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Лауреат конкурсов памяти В. Дементьева и «Остров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цирка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Выпускник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литературной студии «Тропа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4343400" cy="4752527"/>
          </a:xfrm>
        </p:spPr>
      </p:pic>
    </p:spTree>
    <p:extLst>
      <p:ext uri="{BB962C8B-B14F-4D97-AF65-F5344CB8AC3E}">
        <p14:creationId xmlns:p14="http://schemas.microsoft.com/office/powerpoint/2010/main" val="41817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			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Художнику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Владимиру Горбушину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Разминая мягкий хлеб в ладошке,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Чуждый громким званьям и чинам,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Друг художник щедро сыпал крошки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Голубям – несносным ворчунам.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«На, попробуй сам, своей рукою.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Вот увидишь – отойдёт беда.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этом столько счастья и покоя.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этом правда». И теперь всегда,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Если усомнюсь в Любви и Вере,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 Надежда скрылась меж страниц,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Я присяду на скамейку в сквере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И начну кормить с ладони птиц.</a:t>
            </a:r>
          </a:p>
        </p:txBody>
      </p:sp>
    </p:spTree>
    <p:extLst>
      <p:ext uri="{BB962C8B-B14F-4D97-AF65-F5344CB8AC3E}">
        <p14:creationId xmlns:p14="http://schemas.microsoft.com/office/powerpoint/2010/main" val="38049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Александра Шустова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чится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Пермском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государ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ственном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университете. Стихи публиковались в сборниках 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журналах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«Самое главное», «Мы рождены не для войны», «Россия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–родина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моя», «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Литклуб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». Лауреат конкурсов памяти В. Дементьева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«Отечества священная палитра», фестиваля «Самое главное».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Занимается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литературной студии «Тропа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ВЫБОР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Весь наш город как будто осунулся,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Потемнел небосвод, призадумался,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Изогнувши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заветную ось.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Жизнь моя – легковерно-случайная,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под милым окном лебеда.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 дорог. Просто выберу крайнюю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не буду я думать,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Вопросы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Зачем возникла в космосе Земля</a:t>
            </a:r>
          </a:p>
          <a:p>
            <a:pPr marL="0" indent="0">
              <a:buNone/>
            </a:pPr>
            <a:r>
              <a:rPr lang="ru-RU" b="1" dirty="0"/>
              <a:t>И так на ней перемешались гены,</a:t>
            </a:r>
          </a:p>
          <a:p>
            <a:pPr marL="0" indent="0">
              <a:buNone/>
            </a:pPr>
            <a:r>
              <a:rPr lang="ru-RU" b="1" dirty="0"/>
              <a:t>Что родилась однажды утром я?</a:t>
            </a:r>
          </a:p>
          <a:p>
            <a:pPr marL="0" indent="0">
              <a:buNone/>
            </a:pPr>
            <a:r>
              <a:rPr lang="ru-RU" b="1" dirty="0"/>
              <a:t>И что теперь мне делать во вселенной?</a:t>
            </a:r>
          </a:p>
          <a:p>
            <a:pPr marL="0" indent="0">
              <a:buNone/>
            </a:pPr>
            <a:r>
              <a:rPr lang="ru-RU" b="1" dirty="0"/>
              <a:t>Стремиться ли быть ближе к небесам,</a:t>
            </a:r>
          </a:p>
          <a:p>
            <a:pPr marL="0" indent="0">
              <a:buNone/>
            </a:pPr>
            <a:r>
              <a:rPr lang="ru-RU" b="1" dirty="0"/>
              <a:t>Как тысячи философов-поэтов?</a:t>
            </a:r>
          </a:p>
          <a:p>
            <a:pPr marL="0" indent="0">
              <a:buNone/>
            </a:pPr>
            <a:r>
              <a:rPr lang="ru-RU" b="1" dirty="0"/>
              <a:t>К чему? Раз можно верить чудесам</a:t>
            </a:r>
          </a:p>
          <a:p>
            <a:pPr marL="0" indent="0">
              <a:buNone/>
            </a:pPr>
            <a:r>
              <a:rPr lang="ru-RU" b="1" dirty="0"/>
              <a:t>И просто жить. И не искать </a:t>
            </a:r>
            <a:r>
              <a:rPr lang="ru-RU" b="1" dirty="0" smtClean="0"/>
              <a:t>ответов.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9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Карина Ибрагимова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Печаталась в журнале «Родничок», альманахах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«Литературная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Пермь» и «Волшебная строка», сборнике «Тропа».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Лауреат конкурса памяти В. Дементьева и «Волшебная строка».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поэтической студии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Тропа».</a:t>
            </a:r>
            <a:r>
              <a:rPr lang="ru-RU" sz="2400" dirty="0"/>
              <a:t> </a:t>
            </a:r>
            <a:r>
              <a:rPr lang="ru-RU" sz="2400" dirty="0" smtClean="0"/>
              <a:t>В 2013 году вышел первый </a:t>
            </a:r>
            <a:r>
              <a:rPr lang="ru-RU" sz="2400" dirty="0"/>
              <a:t>авторский сборник </a:t>
            </a:r>
            <a:r>
              <a:rPr lang="ru-RU" sz="2400" dirty="0" smtClean="0"/>
              <a:t> </a:t>
            </a:r>
            <a:r>
              <a:rPr lang="ru-RU" sz="2400" dirty="0"/>
              <a:t>«Горение вслух»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36" y="1600200"/>
            <a:ext cx="3530127" cy="4724400"/>
          </a:xfrm>
        </p:spPr>
      </p:pic>
    </p:spTree>
    <p:extLst>
      <p:ext uri="{BB962C8B-B14F-4D97-AF65-F5344CB8AC3E}">
        <p14:creationId xmlns:p14="http://schemas.microsoft.com/office/powerpoint/2010/main" val="445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С вызовом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Слишком тихо – поём,</a:t>
            </a:r>
          </a:p>
          <a:p>
            <a:pPr marL="0" indent="0">
              <a:buNone/>
            </a:pPr>
            <a:r>
              <a:rPr lang="ru-RU" b="1" dirty="0"/>
              <a:t>Слишком быстро – падаем...</a:t>
            </a:r>
          </a:p>
          <a:p>
            <a:pPr marL="0" indent="0">
              <a:buNone/>
            </a:pPr>
            <a:r>
              <a:rPr lang="ru-RU" b="1" dirty="0"/>
              <a:t>Не свечой, не огнём – </a:t>
            </a:r>
          </a:p>
          <a:p>
            <a:pPr marL="0" indent="0">
              <a:buNone/>
            </a:pPr>
            <a:r>
              <a:rPr lang="ru-RU" b="1" dirty="0"/>
              <a:t>Возрождаюсь – пламенем.</a:t>
            </a:r>
          </a:p>
          <a:p>
            <a:pPr marL="0" indent="0">
              <a:buNone/>
            </a:pPr>
            <a:r>
              <a:rPr lang="ru-RU" b="1" dirty="0"/>
              <a:t>Этот стих, этот зверь,</a:t>
            </a:r>
          </a:p>
          <a:p>
            <a:pPr marL="0" indent="0">
              <a:buNone/>
            </a:pPr>
            <a:r>
              <a:rPr lang="ru-RU" b="1" dirty="0"/>
              <a:t>Накалился искрами,</a:t>
            </a:r>
          </a:p>
          <a:p>
            <a:pPr marL="0" indent="0">
              <a:buNone/>
            </a:pPr>
            <a:r>
              <a:rPr lang="ru-RU" b="1" dirty="0"/>
              <a:t>Если сможешь – измерь</a:t>
            </a:r>
          </a:p>
          <a:p>
            <a:pPr marL="0" indent="0">
              <a:buNone/>
            </a:pPr>
            <a:r>
              <a:rPr lang="ru-RU" b="1" dirty="0"/>
              <a:t>Всю мою неистовость!</a:t>
            </a:r>
          </a:p>
          <a:p>
            <a:pPr marL="0" indent="0">
              <a:buNone/>
            </a:pPr>
            <a:r>
              <a:rPr lang="ru-RU" b="1" dirty="0"/>
              <a:t>Если сможешь – дразни </a:t>
            </a:r>
          </a:p>
          <a:p>
            <a:pPr marL="0" indent="0">
              <a:buNone/>
            </a:pPr>
            <a:r>
              <a:rPr lang="ru-RU" b="1" dirty="0"/>
              <a:t>Душу тонкострунную,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Если сможешь – возьми, </a:t>
            </a:r>
          </a:p>
          <a:p>
            <a:pPr marL="0" indent="0">
              <a:buNone/>
            </a:pPr>
            <a:r>
              <a:rPr lang="ru-RU" b="1" dirty="0"/>
              <a:t>Дерзкую, безумную!</a:t>
            </a:r>
          </a:p>
          <a:p>
            <a:pPr marL="0" indent="0">
              <a:buNone/>
            </a:pPr>
            <a:r>
              <a:rPr lang="ru-RU" b="1" dirty="0"/>
              <a:t>Под привычной бронёй</a:t>
            </a:r>
          </a:p>
          <a:p>
            <a:pPr marL="0" indent="0">
              <a:buNone/>
            </a:pPr>
            <a:r>
              <a:rPr lang="ru-RU" b="1" dirty="0"/>
              <a:t>Горечи и гордости</a:t>
            </a:r>
          </a:p>
          <a:p>
            <a:pPr marL="0" indent="0">
              <a:buNone/>
            </a:pPr>
            <a:r>
              <a:rPr lang="ru-RU" b="1" dirty="0"/>
              <a:t>Разрываюсь борьбой</a:t>
            </a:r>
          </a:p>
          <a:p>
            <a:pPr marL="0" indent="0">
              <a:buNone/>
            </a:pPr>
            <a:r>
              <a:rPr lang="ru-RU" b="1" dirty="0"/>
              <a:t>Вольности и совести.</a:t>
            </a:r>
          </a:p>
          <a:p>
            <a:pPr marL="0" indent="0">
              <a:buNone/>
            </a:pPr>
            <a:r>
              <a:rPr lang="ru-RU" b="1" dirty="0"/>
              <a:t>Ни огнём, ни мечом</a:t>
            </a:r>
          </a:p>
          <a:p>
            <a:pPr marL="0" indent="0">
              <a:buNone/>
            </a:pPr>
            <a:r>
              <a:rPr lang="ru-RU" b="1" dirty="0"/>
              <a:t>Нам не выжечь – слабости!</a:t>
            </a:r>
          </a:p>
          <a:p>
            <a:pPr marL="0" indent="0">
              <a:buNone/>
            </a:pPr>
            <a:r>
              <a:rPr lang="ru-RU" b="1" dirty="0"/>
              <a:t>Слишком тихо – поём,</a:t>
            </a:r>
          </a:p>
          <a:p>
            <a:pPr marL="0" indent="0">
              <a:buNone/>
            </a:pPr>
            <a:r>
              <a:rPr lang="ru-RU" b="1" dirty="0"/>
              <a:t>Слишком быстро – падаем..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2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Александра  Гладышева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МГИМО. Лауреат всероссийских вокальных конкурсов. Лауреат и «звезда» конкурса начинающих авторов памяти В. Дементьева (2010-2011 гг.), дипломант конкурса «Остров цирка моего» (2010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.).Стихи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публиковались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сборниках«Тропа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Избранное» и «Не жила Россия без талантов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2664296" cy="4032448"/>
          </a:xfrm>
        </p:spPr>
      </p:pic>
    </p:spTree>
    <p:extLst>
      <p:ext uri="{BB962C8B-B14F-4D97-AF65-F5344CB8AC3E}">
        <p14:creationId xmlns:p14="http://schemas.microsoft.com/office/powerpoint/2010/main" val="3857259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Спасибо, Господи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Спасибо, Господи, за счастье тишины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Спасибо, Господи за мир спокойный детства,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юность, чьи лета не сочтены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то, что мы здоровы пылким сердцем.</a:t>
            </a:r>
          </a:p>
          <a:p>
            <a:pPr marL="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Благодарю, что мы не видели гранат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Благодарю не знаться с шалой пулей,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Благодарю, что материнский взгляд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Нам на ладонях Боги протянули.</a:t>
            </a:r>
          </a:p>
          <a:p>
            <a:pPr marL="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Спасибо, Господи, за счастье тишины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Спасибо, Господи за мир спокойный детства,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то, что мы не видели войны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нам Господь в покое дал согреться.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0997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Я-пас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пас.</a:t>
            </a:r>
          </a:p>
          <a:p>
            <a:pPr marL="0" indent="0" fontAlgn="base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вздрогнул. Свет погас.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Муть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поплыла.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— пас.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нуль, я лживая строка.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Стекал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Со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лба холодный пот стекал.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Вот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крест,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Вот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твердь,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Вот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горькая полынь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Со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вкусом слёз и скрежетом твердынь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топь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зверь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… что-то вроде вас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Спасибо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Нет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этот раз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пас.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94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Федор Сергеевич Востриков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912768" cy="4536504"/>
          </a:xfrm>
        </p:spPr>
      </p:pic>
    </p:spTree>
    <p:extLst>
      <p:ext uri="{BB962C8B-B14F-4D97-AF65-F5344CB8AC3E}">
        <p14:creationId xmlns:p14="http://schemas.microsoft.com/office/powerpoint/2010/main" val="28421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6" b="19246"/>
          <a:stretch>
            <a:fillRect/>
          </a:stretch>
        </p:blipFill>
        <p:spPr>
          <a:xfrm>
            <a:off x="1979712" y="404664"/>
            <a:ext cx="4896544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229200"/>
            <a:ext cx="7143328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056784" cy="8563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Товарищество поэтов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Товарищество поэтов «Сибирский Тракт»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создано в феврале 2008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екатеринбургскими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пермскими авторами: Арсением Ли, Аллой Поспеловой, Алексеем Евстратовым и Андреем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Пермяковым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настоящее время в Товарищество входит свыше 40 литераторов, в том числе известных поэтов и культуртрегеров: Алексей Кубрик (Москва), Александр Петрушкин (Кыштым), Алексей Александров (редактор отдела поэзии журнала Волга, Саратов), лауреаты премии Дебют последних лет: Андрей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Нитченко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(Ярославль), Владимир Кочнев (Пермь), Андрей Егоров (Москва).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авторов Товарищества регулярно печатаются в всех ведущих российских литературных журналах.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значимыми проектами, осуществлявшимися при поддержке Товарищества, стали программа «Со всеми остановками», предусматривающая выступления в регионах наиболее известных российских поэтов, а также организация литературных фестивалей в Одессе, Перми и Екатеринбурге.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с начала 2009 г. Товарищество осуществляет издательскую деятельность.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авторов товарищества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48322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Арсений Ли (г. Дегтярск),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ars_lee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Алла Поспелова (г. Дегтярск),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asbuka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Алексей Евстратов (г. Пермь),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gennadich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Андрей Пермяков (г. Пермь),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9"/>
              </a:rPr>
              <a:t>grizzlins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Караковский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(г. Москва),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11"/>
              </a:rPr>
              <a:t>karakovski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Шабуцкий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(г. Москва),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12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13"/>
              </a:rPr>
              <a:t>boonyaka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Алёна Каримова (г.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Казань,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14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15"/>
              </a:rPr>
              <a:t>alena_karimova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Елена Погорелая (г. Москва)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Алексей Александров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г.Саратов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ch_biletik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Владимир Жбанков (г. Москва),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17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18"/>
              </a:rPr>
              <a:t>myrmeleon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Александр Петрушкин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г.Кыштым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hlebnik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Домрачева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0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21"/>
              </a:rPr>
              <a:t>ptero_daktil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Роленгоф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(г. Пермь),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2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23"/>
              </a:rPr>
              <a:t>ursenar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Иван Козлов (г. Пермь),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4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25"/>
              </a:rPr>
              <a:t>ravens_doll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Маргарита Балуева (г. Пермь),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6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27"/>
              </a:rPr>
              <a:t>ritishcha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Слава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Хисамутдинов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г.Пермь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8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  <a:hlinkClick r:id="rId29"/>
              </a:rPr>
              <a:t>slavanarodu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68056" y="1052736"/>
            <a:ext cx="4343400" cy="55598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Георгий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Звездин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(г. Пермь)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Владимир </a:t>
            </a:r>
            <a:r>
              <a:rPr lang="ru-RU" dirty="0"/>
              <a:t>Кочнев, (г. Пермь), </a:t>
            </a:r>
            <a:r>
              <a:rPr lang="ru-RU" dirty="0">
                <a:hlinkClick r:id="rId30"/>
              </a:rPr>
              <a:t> </a:t>
            </a:r>
            <a:r>
              <a:rPr lang="ru-RU" u="sng" dirty="0" err="1">
                <a:hlinkClick r:id="rId31"/>
              </a:rPr>
              <a:t>valdin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Сергей </a:t>
            </a:r>
            <a:r>
              <a:rPr lang="ru-RU" dirty="0" err="1"/>
              <a:t>Богомягков</a:t>
            </a:r>
            <a:r>
              <a:rPr lang="ru-RU" dirty="0"/>
              <a:t> (г. Пермь)</a:t>
            </a:r>
            <a:br>
              <a:rPr lang="ru-RU" dirty="0"/>
            </a:br>
            <a:r>
              <a:rPr lang="ru-RU" dirty="0"/>
              <a:t>Александр </a:t>
            </a:r>
            <a:r>
              <a:rPr lang="ru-RU" dirty="0" err="1"/>
              <a:t>Корамыслов</a:t>
            </a:r>
            <a:r>
              <a:rPr lang="ru-RU" dirty="0"/>
              <a:t> (г. Воткинск), </a:t>
            </a:r>
            <a:r>
              <a:rPr lang="ru-RU" dirty="0">
                <a:hlinkClick r:id="rId32"/>
              </a:rPr>
              <a:t> </a:t>
            </a:r>
            <a:r>
              <a:rPr lang="ru-RU" u="sng" dirty="0" err="1">
                <a:hlinkClick r:id="rId33"/>
              </a:rPr>
              <a:t>koramyslov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Янис</a:t>
            </a:r>
            <a:r>
              <a:rPr lang="ru-RU" dirty="0"/>
              <a:t> Грантс (г. Челябинск)</a:t>
            </a:r>
            <a:br>
              <a:rPr lang="ru-RU" dirty="0"/>
            </a:br>
            <a:r>
              <a:rPr lang="ru-RU" dirty="0"/>
              <a:t>Владимир Зуев (г. Екатеринбург), </a:t>
            </a:r>
            <a:r>
              <a:rPr lang="ru-RU" dirty="0">
                <a:hlinkClick r:id="rId34"/>
              </a:rPr>
              <a:t> </a:t>
            </a:r>
            <a:r>
              <a:rPr lang="ru-RU" u="sng" dirty="0" err="1">
                <a:hlinkClick r:id="rId35"/>
              </a:rPr>
              <a:t>vlzuev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Алексей </a:t>
            </a:r>
            <a:r>
              <a:rPr lang="ru-RU" dirty="0" err="1"/>
              <a:t>Кащеев</a:t>
            </a:r>
            <a:r>
              <a:rPr lang="ru-RU" dirty="0"/>
              <a:t> (г. Москва), </a:t>
            </a:r>
            <a:r>
              <a:rPr lang="ru-RU" dirty="0">
                <a:hlinkClick r:id="rId36"/>
              </a:rPr>
              <a:t> </a:t>
            </a:r>
            <a:r>
              <a:rPr lang="ru-RU" u="sng" dirty="0" err="1">
                <a:hlinkClick r:id="rId37"/>
              </a:rPr>
              <a:t>spinedoctor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Дмитрий Румянцев (г. Омск), </a:t>
            </a:r>
            <a:r>
              <a:rPr lang="ru-RU" dirty="0">
                <a:hlinkClick r:id="rId38"/>
              </a:rPr>
              <a:t> </a:t>
            </a:r>
            <a:r>
              <a:rPr lang="ru-RU" u="sng" dirty="0" err="1">
                <a:hlinkClick r:id="rId39"/>
              </a:rPr>
              <a:t>no_omsking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Андрей </a:t>
            </a:r>
            <a:r>
              <a:rPr lang="ru-RU" dirty="0" err="1"/>
              <a:t>Нитченко</a:t>
            </a:r>
            <a:r>
              <a:rPr lang="ru-RU" dirty="0"/>
              <a:t> (г. Ярославль), </a:t>
            </a:r>
            <a:r>
              <a:rPr lang="ru-RU" dirty="0">
                <a:hlinkClick r:id="rId40"/>
              </a:rPr>
              <a:t> </a:t>
            </a:r>
            <a:r>
              <a:rPr lang="ru-RU" u="sng" dirty="0">
                <a:hlinkClick r:id="rId41"/>
              </a:rPr>
              <a:t>inta1983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Ольга </a:t>
            </a:r>
            <a:r>
              <a:rPr lang="ru-RU" dirty="0" err="1"/>
              <a:t>Коробкова</a:t>
            </a:r>
            <a:r>
              <a:rPr lang="ru-RU" dirty="0"/>
              <a:t> (г. Ярославль), </a:t>
            </a:r>
            <a:r>
              <a:rPr lang="ru-RU" dirty="0">
                <a:hlinkClick r:id="rId42"/>
              </a:rPr>
              <a:t> </a:t>
            </a:r>
            <a:r>
              <a:rPr lang="ru-RU" u="sng" dirty="0" err="1">
                <a:hlinkClick r:id="rId43"/>
              </a:rPr>
              <a:t>galzakovna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Ирина Каренина (г. Нижний Тагил), </a:t>
            </a:r>
            <a:r>
              <a:rPr lang="ru-RU" dirty="0">
                <a:hlinkClick r:id="rId44"/>
              </a:rPr>
              <a:t> </a:t>
            </a:r>
            <a:r>
              <a:rPr lang="ru-RU" u="sng" dirty="0" err="1">
                <a:hlinkClick r:id="rId45"/>
              </a:rPr>
              <a:t>karenina_irena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Денис Липатов (г. Нижний Новгород), </a:t>
            </a:r>
            <a:r>
              <a:rPr lang="ru-RU" dirty="0">
                <a:hlinkClick r:id="rId46"/>
              </a:rPr>
              <a:t> </a:t>
            </a:r>
            <a:r>
              <a:rPr lang="ru-RU" u="sng" dirty="0" err="1">
                <a:hlinkClick r:id="rId47"/>
              </a:rPr>
              <a:t>vinsentvega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Андрей Егоров (г. Ярославль), </a:t>
            </a:r>
            <a:r>
              <a:rPr lang="ru-RU" dirty="0">
                <a:hlinkClick r:id="rId48"/>
              </a:rPr>
              <a:t> </a:t>
            </a:r>
            <a:r>
              <a:rPr lang="ru-RU" u="sng" dirty="0" err="1">
                <a:hlinkClick r:id="rId49"/>
              </a:rPr>
              <a:t>w_wolfram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Алексей Кубрик (г. Москва), </a:t>
            </a:r>
            <a:r>
              <a:rPr lang="ru-RU" dirty="0">
                <a:hlinkClick r:id="rId50"/>
              </a:rPr>
              <a:t> </a:t>
            </a:r>
            <a:r>
              <a:rPr lang="ru-RU" u="sng" dirty="0" err="1">
                <a:hlinkClick r:id="rId51"/>
              </a:rPr>
              <a:t>akubrik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Дмитрий </a:t>
            </a:r>
            <a:r>
              <a:rPr lang="ru-RU" dirty="0" err="1"/>
              <a:t>Ру</a:t>
            </a:r>
            <a:r>
              <a:rPr lang="ru-RU" dirty="0"/>
              <a:t> (г. Санкт-Петербург), </a:t>
            </a:r>
            <a:r>
              <a:rPr lang="ru-RU" dirty="0">
                <a:hlinkClick r:id="rId52"/>
              </a:rPr>
              <a:t> </a:t>
            </a:r>
            <a:r>
              <a:rPr lang="ru-RU" u="sng" dirty="0" err="1">
                <a:hlinkClick r:id="rId53"/>
              </a:rPr>
              <a:t>d_rumjanzev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Антон </a:t>
            </a:r>
            <a:r>
              <a:rPr lang="ru-RU" dirty="0" err="1"/>
              <a:t>Васецкий</a:t>
            </a:r>
            <a:r>
              <a:rPr lang="ru-RU" dirty="0"/>
              <a:t> (г. Москва), </a:t>
            </a:r>
            <a:r>
              <a:rPr lang="ru-RU" dirty="0">
                <a:hlinkClick r:id="rId54"/>
              </a:rPr>
              <a:t> </a:t>
            </a:r>
            <a:r>
              <a:rPr lang="ru-RU" u="sng" dirty="0" err="1">
                <a:hlinkClick r:id="rId55"/>
              </a:rPr>
              <a:t>a_vasetskiy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2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Поэтическая  лаборатория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Появилась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сентябре 2003 года. Идея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создания принадлежала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заведующей кафедры литературы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ПГИИК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Георгиевне Секачевой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Возглавил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лабораторию поэт Игорь Николаевич Тюленев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Участниками являлись учащиеся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различных вузов Перми. Ежегодно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организовывались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вечера под уже традиционным названием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		     пробуждается 	поэзия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мне..." Так же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назывался сборник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стихов, выпущенный в 2005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году.</a:t>
            </a:r>
          </a:p>
        </p:txBody>
      </p:sp>
    </p:spTree>
    <p:extLst>
      <p:ext uri="{BB962C8B-B14F-4D97-AF65-F5344CB8AC3E}">
        <p14:creationId xmlns:p14="http://schemas.microsoft.com/office/powerpoint/2010/main" val="3863203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выявить поэтические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дарования в студенческой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среде. Задачи: образовательная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литературно- творческая. Образовательная задача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предполагает обсуждение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стиховедческих 	проблем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изучение творчества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поэтов как российского, так и пермского масштаба, не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изучаемых в обязательной программе по литературе. Кроме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того, была попытка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заняться переводами.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Литературно-художественная 	задача реализуется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обсуждении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работе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словом, ритмом,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участии студентов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различных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конкурсах.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3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«Почетный гражданин Алексеевского района Самарской области»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Фёдору	Сергеевичу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Вострикову присвоено звание «Почётный гражданин Алексеевского района Самарской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Подобных почётных званий из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прикамских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писателей были удостоены поэты Анатолий Гребнев, Александр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Снитко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Светлана Володина и прозаик Алексей Дубровин.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данным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торжествам администрация района издала книгу стихов Фёдора Вострикова «Край мой Алексеевский». В ней немало строк посвящено местной истории и природе, замечательным землякам и даже Льву Толстому, жившему в Заволжье.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«Тропа»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2324100"/>
            <a:ext cx="2238375" cy="3276600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96208" cy="4724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декабре 2011 года в краевой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библиотеке имени Горького состоялась презентация поэтического сборника «Тропа». В книжку вошли стихи молодых авторов, прошедших школу литературной студии под тем же названием, «Тропа», которой уже почти четверть века руководит известный русский поэт Фёдор Востриков.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err="1" smtClean="0"/>
              <a:t>Дементьевский</a:t>
            </a:r>
            <a:r>
              <a:rPr lang="ru-RU" dirty="0" smtClean="0"/>
              <a:t> 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Пермский конкурс уникален, подобного мероприятия нет ни в одном регионе России. За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проведения конкурса в нем приняло участие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тысяч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начинающих авторов в возрасте от 7 до 28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434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Организаторами конкурса являются Министерство образования Пермского края, администрация Перми, городской Дворец детского и юношеского творчества, краевое радио ГТРК «Пермь», издательский дом «Компаньон» и Ассоциация учащейся молодежи и детей «Юность».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5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Николай Субботин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59" y="1554163"/>
            <a:ext cx="2996681" cy="4525962"/>
          </a:xfrm>
        </p:spPr>
      </p:pic>
    </p:spTree>
    <p:extLst>
      <p:ext uri="{BB962C8B-B14F-4D97-AF65-F5344CB8AC3E}">
        <p14:creationId xmlns:p14="http://schemas.microsoft.com/office/powerpoint/2010/main" val="236990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Талантлив во всем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Николай Субботин родился 13 июня 1974 года. Женат. Двое сыновей - Даниил и Александр. Закончил Пермский государственный педагогический университет по специальности «Начальные классы и альтернативная педагогика». Один из организаторов международных научных конференций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Молёбке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 1996, 2005, 2006, 2009-2013 гг. Создатель Русской уфологической исследовательской станции RUFORS - www.rufors.ru, которая первой в 1996 году создала в сети Интернет русский сайт об НЛО, попав в энциклопедию сетевых рекордов Артемия Лебедева.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проекта создания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Молёбке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научно-исследовательского центра - www.molebka.com . Цель этого центра не только изучение аномальных явлений, но и научный туризм.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журналиста начал работать в 1990 году в молодежной газете «Зеркало». За 23 года опубликовал свыше 300 статей об аномальных явлениях, которые публиковались в России, США, Англии, Италии, Бразилии и др. странах.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6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1990 – начало работы в газете «Зеркало».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1990-1994 – зав. отделом по аномальным явлениям газеты «Зеркало».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1994-1996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зам. директора Центра «НОРСА».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1996-… - директор Русской уфологической исследовательской станции (RUFORS).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1996-… - редактор электронного уфологического журнала «Диалог: Земля – Космос».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1998 – официальный представитель Международной уфологической ассоциации в сети Интернет.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2000-2002 – собственный корреспондент газеты «Преступление и наказание» (ГУИН МЮ РФ).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2001-… - член редакционного Совета Аналитической газеты «Секретные исследования».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2004 - член Союза журналистов России.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2005-… - научный сотрудник Академии геополитических проблем Центра стратегических исследований (Москва), руководитель направления в Перми.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2010-… - научный сотрудник Мемориального музея космонавтики (Москва).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2011 - создатель и модератор социальной сети русских исследователей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химиотрасс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http://www.chemtrails.ru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химиотрассы.рф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2011-… - директор научно-исследовательского центра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Агхарта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2012-… - соучредитель проекта "Русский клуб путешественников"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2012-… - автор и продюсер ТВ-проекта "Охотники за непознанным" ( www.uhunters.ru 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2012-… - Региональный директор MUFON по Российской федерации.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2013-… - Генеральный директор Творческого объединения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КиноМаркет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2014-… - Президент благотворительного Фонда Якова Блюмкина ( www.fondblumkin.ru 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02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1155</Words>
  <Application>Microsoft Office PowerPoint</Application>
  <PresentationFormat>Экран (4:3)</PresentationFormat>
  <Paragraphs>144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Презентация PowerPoint</vt:lpstr>
      <vt:lpstr>    Литературное объединение «Тропа»</vt:lpstr>
      <vt:lpstr>      Федор Сергеевич Востриков</vt:lpstr>
      <vt:lpstr>«Почетный гражданин Алексеевского района Самарской области»</vt:lpstr>
      <vt:lpstr>                             «Тропа» </vt:lpstr>
      <vt:lpstr>        Дементьевский конкурс</vt:lpstr>
      <vt:lpstr>                  Николай Субботин</vt:lpstr>
      <vt:lpstr>               Талантлив во всем</vt:lpstr>
      <vt:lpstr>Презентация PowerPoint</vt:lpstr>
      <vt:lpstr>             Отрывок из поэмы</vt:lpstr>
      <vt:lpstr>                   Ольга Роленгоф</vt:lpstr>
      <vt:lpstr>Прощай навек, нелепое житьё </vt:lpstr>
      <vt:lpstr> 2 апреля 2007 года в пермском союзе писателей состоялась презентация поэтического сборника «Зрение».    Сборник «Зрение» — первая книга молодого поэта, в которую вошли стихи, условно разделенные на три временных периода: написанные «в школе на уроках литературы», «юношеские» и взрослые.   Это «ощущение ощупывающего мир ребенка, порой выговаривающего незнающие слова, и тем самым поражающего и «взрослых» и сама удивляющаяся такому чуду…». Книга издана тиражом 500 экземпляров. </vt:lpstr>
      <vt:lpstr>                Анна Пепеляева</vt:lpstr>
      <vt:lpstr>Презентация PowerPoint</vt:lpstr>
      <vt:lpstr>                       Наталья Резник</vt:lpstr>
      <vt:lpstr>                        О городе</vt:lpstr>
      <vt:lpstr>                   Наталия Гумерова</vt:lpstr>
      <vt:lpstr>                        Настроение</vt:lpstr>
      <vt:lpstr>               Александр Козырев</vt:lpstr>
      <vt:lpstr>Презентация PowerPoint</vt:lpstr>
      <vt:lpstr>         Александра Шустова</vt:lpstr>
      <vt:lpstr>                              ВЫБОР</vt:lpstr>
      <vt:lpstr>                        Вопросы</vt:lpstr>
      <vt:lpstr>              Карина Ибрагимова</vt:lpstr>
      <vt:lpstr>                       С вызовом</vt:lpstr>
      <vt:lpstr>    Александра  Гладышева</vt:lpstr>
      <vt:lpstr>                Спасибо, Господи</vt:lpstr>
      <vt:lpstr>                            Я-пас</vt:lpstr>
      <vt:lpstr>Презентация PowerPoint</vt:lpstr>
      <vt:lpstr>Товарищество поэтов «Сибирский Тракт» </vt:lpstr>
      <vt:lpstr>Список авторов товарищества</vt:lpstr>
      <vt:lpstr>  Поэтическая  лаборатория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2015-03-06T19:49:46Z</dcterms:created>
  <dcterms:modified xsi:type="dcterms:W3CDTF">2015-03-15T21:01:57Z</dcterms:modified>
</cp:coreProperties>
</file>