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72" r:id="rId2"/>
    <p:sldId id="273"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4624" autoAdjust="0"/>
  </p:normalViewPr>
  <p:slideViewPr>
    <p:cSldViewPr>
      <p:cViewPr varScale="1">
        <p:scale>
          <a:sx n="69" d="100"/>
          <a:sy n="69" d="100"/>
        </p:scale>
        <p:origin x="-139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24.09.2014</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24.09.2014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24.09.2014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24.09.2014</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24.09.2014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24.09.2014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24.09.2014</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24.09.2014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24.09.2014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24.09.2014</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24.09.2014</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24.09.2014</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advClick="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slide" Target="slide26.xml"/><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slide" Target="slide27.xml"/><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slide" Target="slide28.xml"/><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slide" Target="slide29.xml"/><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slide" Target="slide30.xml"/><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slide" Target="slide31.xml"/><Relationship Id="rId4" Type="http://schemas.openxmlformats.org/officeDocument/2006/relationships/slide" Target="slide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slide" Target="slide32.xml"/><Relationship Id="rId4" Type="http://schemas.openxmlformats.org/officeDocument/2006/relationships/slide" Target="slide3.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slide" Target="slide33.xml"/><Relationship Id="rId4" Type="http://schemas.openxmlformats.org/officeDocument/2006/relationships/slide" Target="slide3.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slide" Target="slide34.xml"/><Relationship Id="rId4" Type="http://schemas.openxmlformats.org/officeDocument/2006/relationships/slide" Target="slide3.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slide" Target="slide35.xml"/><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4.xml"/><Relationship Id="rId18" Type="http://schemas.openxmlformats.org/officeDocument/2006/relationships/slide" Target="slide18.xml"/><Relationship Id="rId3" Type="http://schemas.openxmlformats.org/officeDocument/2006/relationships/slide" Target="slide4.xml"/><Relationship Id="rId7" Type="http://schemas.openxmlformats.org/officeDocument/2006/relationships/slide" Target="slide6.xml"/><Relationship Id="rId12" Type="http://schemas.openxmlformats.org/officeDocument/2006/relationships/slide" Target="slide13.xml"/><Relationship Id="rId17" Type="http://schemas.openxmlformats.org/officeDocument/2006/relationships/slide" Target="slide7.xml"/><Relationship Id="rId2" Type="http://schemas.openxmlformats.org/officeDocument/2006/relationships/image" Target="../media/image3.jpeg"/><Relationship Id="rId16" Type="http://schemas.openxmlformats.org/officeDocument/2006/relationships/slide" Target="slide17.xml"/><Relationship Id="rId20" Type="http://schemas.openxmlformats.org/officeDocument/2006/relationships/slide" Target="slide36.xml"/><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slide" Target="slide11.xml"/><Relationship Id="rId5" Type="http://schemas.openxmlformats.org/officeDocument/2006/relationships/slide" Target="slide5.xml"/><Relationship Id="rId15" Type="http://schemas.openxmlformats.org/officeDocument/2006/relationships/slide" Target="slide16.xml"/><Relationship Id="rId10" Type="http://schemas.openxmlformats.org/officeDocument/2006/relationships/slide" Target="slide10.xml"/><Relationship Id="rId19" Type="http://schemas.openxmlformats.org/officeDocument/2006/relationships/slide" Target="slide19.xml"/><Relationship Id="rId4" Type="http://schemas.openxmlformats.org/officeDocument/2006/relationships/image" Target="../media/image4.png"/><Relationship Id="rId9" Type="http://schemas.openxmlformats.org/officeDocument/2006/relationships/slide" Target="slide9.xml"/><Relationship Id="rId14" Type="http://schemas.openxmlformats.org/officeDocument/2006/relationships/slide" Target="slide15.xml"/></Relationships>
</file>

<file path=ppt/slides/_rels/slide3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slide" Target="slide20.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slide" Target="slide21.xml"/><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slide" Target="slide22.xm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slide" Target="slide23.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slide" Target="slide24.xml"/><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slide" Target="slide25.xml"/><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Маратик\Desktop\для читательского дневника\1607 - копия.jpg"/>
          <p:cNvPicPr>
            <a:picLocks noChangeAspect="1" noChangeArrowheads="1"/>
          </p:cNvPicPr>
          <p:nvPr/>
        </p:nvPicPr>
        <p:blipFill>
          <a:blip r:embed="rId2" cstate="print"/>
          <a:srcRect/>
          <a:stretch>
            <a:fillRect/>
          </a:stretch>
        </p:blipFill>
        <p:spPr bwMode="auto">
          <a:xfrm>
            <a:off x="0" y="0"/>
            <a:ext cx="9173210" cy="6858000"/>
          </a:xfrm>
          <a:prstGeom prst="rect">
            <a:avLst/>
          </a:prstGeom>
          <a:noFill/>
        </p:spPr>
      </p:pic>
      <p:sp>
        <p:nvSpPr>
          <p:cNvPr id="2" name="Содержимое 1"/>
          <p:cNvSpPr>
            <a:spLocks noGrp="1"/>
          </p:cNvSpPr>
          <p:nvPr>
            <p:ph idx="1"/>
          </p:nvPr>
        </p:nvSpPr>
        <p:spPr/>
        <p:txBody>
          <a:bodyPr>
            <a:normAutofit/>
          </a:bodyPr>
          <a:lstStyle/>
          <a:p>
            <a:pPr algn="ctr">
              <a:buNone/>
            </a:pPr>
            <a:endParaRPr lang="ru-RU" sz="3600" b="1" dirty="0" smtClean="0">
              <a:solidFill>
                <a:srgbClr val="7030A0"/>
              </a:solidFill>
              <a:latin typeface="Times New Roman" pitchFamily="18" charset="0"/>
              <a:cs typeface="Times New Roman" pitchFamily="18" charset="0"/>
            </a:endParaRPr>
          </a:p>
          <a:p>
            <a:pPr algn="ctr">
              <a:buNone/>
            </a:pPr>
            <a:endParaRPr lang="ru-RU" sz="3600" b="1" dirty="0" smtClean="0">
              <a:solidFill>
                <a:srgbClr val="7030A0"/>
              </a:solidFill>
              <a:latin typeface="Times New Roman" pitchFamily="18" charset="0"/>
              <a:cs typeface="Times New Roman" pitchFamily="18" charset="0"/>
            </a:endParaRPr>
          </a:p>
          <a:p>
            <a:pPr algn="ctr">
              <a:buNone/>
            </a:pPr>
            <a:r>
              <a:rPr lang="ru-RU" sz="3600" b="1" dirty="0" smtClean="0">
                <a:solidFill>
                  <a:srgbClr val="7030A0"/>
                </a:solidFill>
                <a:latin typeface="Times New Roman" pitchFamily="18" charset="0"/>
                <a:cs typeface="Times New Roman" pitchFamily="18" charset="0"/>
              </a:rPr>
              <a:t>ВСЕРОССИЙСКИЙ КОНКУРС </a:t>
            </a:r>
          </a:p>
          <a:p>
            <a:pPr algn="ctr">
              <a:buNone/>
            </a:pPr>
            <a:r>
              <a:rPr lang="ru-RU" sz="3600" b="1" dirty="0" smtClean="0">
                <a:solidFill>
                  <a:srgbClr val="7030A0"/>
                </a:solidFill>
                <a:latin typeface="Times New Roman" pitchFamily="18" charset="0"/>
                <a:cs typeface="Times New Roman" pitchFamily="18" charset="0"/>
              </a:rPr>
              <a:t>«ЧИТАТЕЛЬСКИЙ ДНЕВНИК»</a:t>
            </a:r>
          </a:p>
          <a:p>
            <a:pPr algn="ctr">
              <a:buNone/>
            </a:pPr>
            <a:r>
              <a:rPr lang="ru-RU" sz="3600" b="1" dirty="0" smtClean="0">
                <a:solidFill>
                  <a:srgbClr val="7030A0"/>
                </a:solidFill>
                <a:latin typeface="Times New Roman" pitchFamily="18" charset="0"/>
                <a:cs typeface="Times New Roman" pitchFamily="18" charset="0"/>
              </a:rPr>
              <a:t>2014</a:t>
            </a:r>
            <a:endParaRPr lang="ru-RU" sz="3600" b="1" dirty="0">
              <a:solidFill>
                <a:srgbClr val="7030A0"/>
              </a:solidFill>
              <a:latin typeface="Times New Roman" pitchFamily="18" charset="0"/>
              <a:cs typeface="Times New Roman" pitchFamily="18" charset="0"/>
            </a:endParaRPr>
          </a:p>
        </p:txBody>
      </p:sp>
      <p:sp>
        <p:nvSpPr>
          <p:cNvPr id="3" name="Заголовок 2"/>
          <p:cNvSpPr>
            <a:spLocks noGrp="1"/>
          </p:cNvSpPr>
          <p:nvPr>
            <p:ph type="title"/>
          </p:nvPr>
        </p:nvSpPr>
        <p:spPr>
          <a:xfrm>
            <a:off x="827584" y="476672"/>
            <a:ext cx="7560840" cy="1080120"/>
          </a:xfrm>
          <a:solidFill>
            <a:schemeClr val="tx1"/>
          </a:solidFill>
        </p:spPr>
        <p:txBody>
          <a:bodyPr>
            <a:normAutofit/>
          </a:bodyPr>
          <a:lstStyle/>
          <a:p>
            <a:pPr algn="ctr"/>
            <a:r>
              <a:rPr lang="ru-RU" sz="1800" b="1" dirty="0" smtClean="0">
                <a:solidFill>
                  <a:srgbClr val="7030A0"/>
                </a:solidFill>
                <a:latin typeface="Times New Roman" pitchFamily="18" charset="0"/>
                <a:cs typeface="Times New Roman" pitchFamily="18" charset="0"/>
              </a:rPr>
              <a:t>Муниципальное автономное общеобразовательное учреждение </a:t>
            </a:r>
            <a:br>
              <a:rPr lang="ru-RU" sz="1800" b="1" dirty="0" smtClean="0">
                <a:solidFill>
                  <a:srgbClr val="7030A0"/>
                </a:solidFill>
                <a:latin typeface="Times New Roman" pitchFamily="18" charset="0"/>
                <a:cs typeface="Times New Roman" pitchFamily="18" charset="0"/>
              </a:rPr>
            </a:br>
            <a:r>
              <a:rPr lang="ru-RU" sz="1800" b="1" dirty="0" smtClean="0">
                <a:solidFill>
                  <a:srgbClr val="7030A0"/>
                </a:solidFill>
                <a:latin typeface="Times New Roman" pitchFamily="18" charset="0"/>
                <a:cs typeface="Times New Roman" pitchFamily="18" charset="0"/>
              </a:rPr>
              <a:t>«Башкирский лицей-интернат №3» городского округа </a:t>
            </a:r>
            <a:br>
              <a:rPr lang="ru-RU" sz="1800" b="1" dirty="0" smtClean="0">
                <a:solidFill>
                  <a:srgbClr val="7030A0"/>
                </a:solidFill>
                <a:latin typeface="Times New Roman" pitchFamily="18" charset="0"/>
                <a:cs typeface="Times New Roman" pitchFamily="18" charset="0"/>
              </a:rPr>
            </a:br>
            <a:r>
              <a:rPr lang="ru-RU" sz="1800" b="1" dirty="0" smtClean="0">
                <a:solidFill>
                  <a:srgbClr val="7030A0"/>
                </a:solidFill>
                <a:latin typeface="Times New Roman" pitchFamily="18" charset="0"/>
                <a:cs typeface="Times New Roman" pitchFamily="18" charset="0"/>
              </a:rPr>
              <a:t>город Стерлитамак Республики Башкортостан</a:t>
            </a:r>
            <a:endParaRPr lang="ru-RU" sz="1800" b="1" dirty="0">
              <a:solidFill>
                <a:srgbClr val="7030A0"/>
              </a:solidFill>
              <a:latin typeface="Times New Roman" pitchFamily="18" charset="0"/>
              <a:cs typeface="Times New Roman" pitchFamily="18" charset="0"/>
            </a:endParaRPr>
          </a:p>
        </p:txBody>
      </p:sp>
      <p:grpSp>
        <p:nvGrpSpPr>
          <p:cNvPr id="5" name="Группа 4"/>
          <p:cNvGrpSpPr/>
          <p:nvPr/>
        </p:nvGrpSpPr>
        <p:grpSpPr>
          <a:xfrm rot="10800000">
            <a:off x="6804248" y="6093296"/>
            <a:ext cx="1440160" cy="504056"/>
            <a:chOff x="1691680" y="5949280"/>
            <a:chExt cx="1440160" cy="504056"/>
          </a:xfrm>
        </p:grpSpPr>
        <p:sp>
          <p:nvSpPr>
            <p:cNvPr id="6" name="Стрелка вправо 5"/>
            <p:cNvSpPr/>
            <p:nvPr/>
          </p:nvSpPr>
          <p:spPr>
            <a:xfrm rot="10800000">
              <a:off x="1691680" y="5949280"/>
              <a:ext cx="1440160" cy="504056"/>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7" name="TextBox 6"/>
            <p:cNvSpPr txBox="1"/>
            <p:nvPr/>
          </p:nvSpPr>
          <p:spPr>
            <a:xfrm rot="10800000">
              <a:off x="1835696" y="6021288"/>
              <a:ext cx="1296144" cy="369332"/>
            </a:xfrm>
            <a:prstGeom prst="rect">
              <a:avLst/>
            </a:prstGeom>
            <a:noFill/>
          </p:spPr>
          <p:txBody>
            <a:bodyPr wrap="square" rtlCol="0">
              <a:spAutoFit/>
            </a:bodyPr>
            <a:lstStyle/>
            <a:p>
              <a:pPr algn="ctr"/>
              <a:r>
                <a:rPr lang="ru-RU" b="1" u="sng" dirty="0" smtClean="0">
                  <a:solidFill>
                    <a:srgbClr val="7030A0"/>
                  </a:solidFill>
                  <a:latin typeface="Times New Roman" pitchFamily="18" charset="0"/>
                  <a:cs typeface="Times New Roman" pitchFamily="18" charset="0"/>
                  <a:hlinkClick r:id="rId3" action="ppaction://hlinksldjump"/>
                </a:rPr>
                <a:t>далее</a:t>
              </a:r>
              <a:endParaRPr lang="ru-RU" b="1" u="sng" dirty="0">
                <a:solidFill>
                  <a:srgbClr val="7030A0"/>
                </a:solidFill>
                <a:latin typeface="Times New Roman" pitchFamily="18" charset="0"/>
                <a:cs typeface="Times New Roman" pitchFamily="18" charset="0"/>
              </a:endParaRPr>
            </a:p>
          </p:txBody>
        </p:sp>
      </p:gr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Маратик\Desktop\для читательского дневника\1607 - копия.jpg"/>
          <p:cNvPicPr>
            <a:picLocks noChangeAspect="1" noChangeArrowheads="1"/>
          </p:cNvPicPr>
          <p:nvPr/>
        </p:nvPicPr>
        <p:blipFill>
          <a:blip r:embed="rId2" cstate="print"/>
          <a:srcRect/>
          <a:stretch>
            <a:fillRect/>
          </a:stretch>
        </p:blipFill>
        <p:spPr bwMode="auto">
          <a:xfrm>
            <a:off x="0" y="0"/>
            <a:ext cx="9173210" cy="6858000"/>
          </a:xfrm>
          <a:prstGeom prst="rect">
            <a:avLst/>
          </a:prstGeom>
          <a:noFill/>
        </p:spPr>
      </p:pic>
      <p:sp>
        <p:nvSpPr>
          <p:cNvPr id="3" name="Заголовок 2"/>
          <p:cNvSpPr>
            <a:spLocks noGrp="1"/>
          </p:cNvSpPr>
          <p:nvPr>
            <p:ph type="title"/>
          </p:nvPr>
        </p:nvSpPr>
        <p:spPr>
          <a:xfrm>
            <a:off x="827584" y="404664"/>
            <a:ext cx="7560840" cy="966936"/>
          </a:xfrm>
        </p:spPr>
        <p:txBody>
          <a:bodyPr>
            <a:normAutofit/>
          </a:bodyPr>
          <a:lstStyle/>
          <a:p>
            <a:pPr algn="ctr"/>
            <a:r>
              <a:rPr lang="ru-RU" sz="1800" b="1" dirty="0" smtClean="0">
                <a:solidFill>
                  <a:schemeClr val="bg1"/>
                </a:solidFill>
                <a:latin typeface="Times New Roman" pitchFamily="18" charset="0"/>
                <a:cs typeface="Times New Roman" pitchFamily="18" charset="0"/>
              </a:rPr>
              <a:t>Эрих Мария Ремарк</a:t>
            </a:r>
            <a:br>
              <a:rPr lang="ru-RU" sz="1800" b="1" dirty="0" smtClean="0">
                <a:solidFill>
                  <a:schemeClr val="bg1"/>
                </a:solidFill>
                <a:latin typeface="Times New Roman" pitchFamily="18" charset="0"/>
                <a:cs typeface="Times New Roman" pitchFamily="18" charset="0"/>
              </a:rPr>
            </a:br>
            <a:r>
              <a:rPr lang="ru-RU" sz="1800" b="1" dirty="0" smtClean="0">
                <a:solidFill>
                  <a:schemeClr val="bg1"/>
                </a:solidFill>
                <a:latin typeface="Times New Roman" pitchFamily="18" charset="0"/>
                <a:cs typeface="Times New Roman" pitchFamily="18" charset="0"/>
              </a:rPr>
              <a:t>(1898  - 1970)</a:t>
            </a:r>
            <a:br>
              <a:rPr lang="ru-RU" sz="1800" b="1" dirty="0" smtClean="0">
                <a:solidFill>
                  <a:schemeClr val="bg1"/>
                </a:solidFill>
                <a:latin typeface="Times New Roman" pitchFamily="18" charset="0"/>
                <a:cs typeface="Times New Roman" pitchFamily="18" charset="0"/>
              </a:rPr>
            </a:br>
            <a:r>
              <a:rPr lang="ru-RU" sz="1800" b="1" dirty="0" smtClean="0">
                <a:solidFill>
                  <a:schemeClr val="bg1"/>
                </a:solidFill>
                <a:latin typeface="Times New Roman" pitchFamily="18" charset="0"/>
                <a:cs typeface="Times New Roman" pitchFamily="18" charset="0"/>
              </a:rPr>
              <a:t>роман «Жизнь взаймы» (1959)</a:t>
            </a:r>
            <a:endParaRPr lang="ru-RU" sz="1800" b="1" dirty="0">
              <a:solidFill>
                <a:schemeClr val="bg1"/>
              </a:solidFill>
              <a:latin typeface="Times New Roman" pitchFamily="18" charset="0"/>
              <a:cs typeface="Times New Roman" pitchFamily="18" charset="0"/>
            </a:endParaRPr>
          </a:p>
        </p:txBody>
      </p:sp>
      <p:pic>
        <p:nvPicPr>
          <p:cNvPr id="8194" name="Picture 2" descr="C:\Users\Маратик\Desktop\для читательского дневника\ремарк.jpg"/>
          <p:cNvPicPr>
            <a:picLocks noChangeAspect="1" noChangeArrowheads="1"/>
          </p:cNvPicPr>
          <p:nvPr/>
        </p:nvPicPr>
        <p:blipFill>
          <a:blip r:embed="rId3" cstate="print"/>
          <a:srcRect/>
          <a:stretch>
            <a:fillRect/>
          </a:stretch>
        </p:blipFill>
        <p:spPr bwMode="auto">
          <a:xfrm>
            <a:off x="899592" y="404664"/>
            <a:ext cx="1800000" cy="2537208"/>
          </a:xfrm>
          <a:prstGeom prst="rect">
            <a:avLst/>
          </a:prstGeom>
          <a:noFill/>
        </p:spPr>
      </p:pic>
      <p:grpSp>
        <p:nvGrpSpPr>
          <p:cNvPr id="6" name="Группа 5"/>
          <p:cNvGrpSpPr/>
          <p:nvPr/>
        </p:nvGrpSpPr>
        <p:grpSpPr>
          <a:xfrm>
            <a:off x="323528" y="6021288"/>
            <a:ext cx="1440160" cy="504056"/>
            <a:chOff x="1691680" y="5949280"/>
            <a:chExt cx="1440160" cy="504056"/>
          </a:xfrm>
        </p:grpSpPr>
        <p:sp>
          <p:nvSpPr>
            <p:cNvPr id="7" name="Стрелка вправо 6"/>
            <p:cNvSpPr/>
            <p:nvPr/>
          </p:nvSpPr>
          <p:spPr>
            <a:xfrm rot="10800000">
              <a:off x="1691680" y="5949280"/>
              <a:ext cx="1440160" cy="504056"/>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8" name="TextBox 7"/>
            <p:cNvSpPr txBox="1"/>
            <p:nvPr/>
          </p:nvSpPr>
          <p:spPr>
            <a:xfrm>
              <a:off x="1835696" y="6021288"/>
              <a:ext cx="1296144" cy="369332"/>
            </a:xfrm>
            <a:prstGeom prst="rect">
              <a:avLst/>
            </a:prstGeom>
            <a:noFill/>
          </p:spPr>
          <p:txBody>
            <a:bodyPr wrap="square" rtlCol="0">
              <a:spAutoFit/>
            </a:bodyPr>
            <a:lstStyle/>
            <a:p>
              <a:r>
                <a:rPr lang="ru-RU" b="1" dirty="0" smtClean="0">
                  <a:solidFill>
                    <a:srgbClr val="C00000"/>
                  </a:solidFill>
                  <a:latin typeface="Times New Roman" pitchFamily="18" charset="0"/>
                  <a:cs typeface="Times New Roman" pitchFamily="18" charset="0"/>
                  <a:hlinkClick r:id="rId4" action="ppaction://hlinksldjump"/>
                </a:rPr>
                <a:t>вернуться</a:t>
              </a:r>
              <a:endParaRPr lang="ru-RU" b="1" dirty="0">
                <a:solidFill>
                  <a:srgbClr val="C00000"/>
                </a:solidFill>
                <a:latin typeface="Times New Roman" pitchFamily="18" charset="0"/>
                <a:cs typeface="Times New Roman" pitchFamily="18" charset="0"/>
              </a:endParaRPr>
            </a:p>
          </p:txBody>
        </p:sp>
      </p:grpSp>
      <p:sp>
        <p:nvSpPr>
          <p:cNvPr id="9" name="Содержимое 1"/>
          <p:cNvSpPr>
            <a:spLocks noGrp="1"/>
          </p:cNvSpPr>
          <p:nvPr>
            <p:ph idx="1"/>
          </p:nvPr>
        </p:nvSpPr>
        <p:spPr>
          <a:xfrm>
            <a:off x="2699792" y="1628800"/>
            <a:ext cx="5616624" cy="2160240"/>
          </a:xfrm>
        </p:spPr>
        <p:txBody>
          <a:bodyPr>
            <a:noAutofit/>
          </a:bodyPr>
          <a:lstStyle/>
          <a:p>
            <a:pPr indent="274320" algn="just">
              <a:buNone/>
            </a:pPr>
            <a:r>
              <a:rPr lang="ru-RU" sz="1700" dirty="0" smtClean="0">
                <a:solidFill>
                  <a:schemeClr val="bg1"/>
                </a:solidFill>
                <a:latin typeface="Times New Roman" pitchFamily="18" charset="0"/>
                <a:cs typeface="Times New Roman" pitchFamily="18" charset="0"/>
              </a:rPr>
              <a:t>На что способен искренне любящий человек? Жить и осознавать, что времени остаётся очень мало, а нужно сделать многое. Но даже в такие мгновения необходимо оставаться прежде всего личностью, которая может понять и облегчить страдания других. Но жизнь часто готовит сюрпризы: молодой автогонщик умирает в автокатастрофе раньше своей возлюбленной, которая больна туберкулёзом.</a:t>
            </a:r>
            <a:endParaRPr lang="ru-RU" sz="1700" dirty="0">
              <a:solidFill>
                <a:schemeClr val="bg1"/>
              </a:solidFill>
              <a:latin typeface="Times New Roman" pitchFamily="18" charset="0"/>
              <a:cs typeface="Times New Roman" pitchFamily="18" charset="0"/>
            </a:endParaRPr>
          </a:p>
        </p:txBody>
      </p:sp>
      <p:sp>
        <p:nvSpPr>
          <p:cNvPr id="10" name="Содержимое 1"/>
          <p:cNvSpPr txBox="1">
            <a:spLocks/>
          </p:cNvSpPr>
          <p:nvPr/>
        </p:nvSpPr>
        <p:spPr>
          <a:xfrm>
            <a:off x="899592" y="3645024"/>
            <a:ext cx="7272808" cy="2448272"/>
          </a:xfrm>
          <a:prstGeom prst="rect">
            <a:avLst/>
          </a:prstGeom>
        </p:spPr>
        <p:txBody>
          <a:bodyPr vert="horz">
            <a:noAutofit/>
          </a:bodyPr>
          <a:lstStyle/>
          <a:p>
            <a:pPr indent="457200" algn="just"/>
            <a:r>
              <a:rPr lang="ru-RU" sz="1700" b="1" i="1" dirty="0" smtClean="0">
                <a:solidFill>
                  <a:schemeClr val="bg1"/>
                </a:solidFill>
                <a:latin typeface="Times New Roman" pitchFamily="18" charset="0"/>
                <a:cs typeface="Times New Roman" pitchFamily="18" charset="0"/>
              </a:rPr>
              <a:t>Интересные цитаты:</a:t>
            </a:r>
          </a:p>
          <a:p>
            <a:pPr indent="457200" algn="just"/>
            <a:endParaRPr lang="ru-RU" sz="1700" dirty="0" smtClean="0">
              <a:solidFill>
                <a:schemeClr val="bg1"/>
              </a:solidFill>
              <a:latin typeface="Times New Roman" pitchFamily="18" charset="0"/>
              <a:cs typeface="Times New Roman" pitchFamily="18" charset="0"/>
            </a:endParaRPr>
          </a:p>
          <a:p>
            <a:pPr indent="457200" algn="just"/>
            <a:r>
              <a:rPr lang="ru-RU" sz="1700" dirty="0" smtClean="0">
                <a:solidFill>
                  <a:schemeClr val="bg1"/>
                </a:solidFill>
                <a:latin typeface="Times New Roman" pitchFamily="18" charset="0"/>
                <a:cs typeface="Times New Roman" pitchFamily="18" charset="0"/>
              </a:rPr>
              <a:t>…Некоторые люди уходят слишком поздно, а некоторые — слишком рано, надо уходить вовремя…</a:t>
            </a:r>
          </a:p>
          <a:p>
            <a:pPr indent="457200" algn="just"/>
            <a:r>
              <a:rPr lang="ru-RU" sz="1700" dirty="0" smtClean="0">
                <a:solidFill>
                  <a:schemeClr val="bg1"/>
                </a:solidFill>
                <a:latin typeface="Times New Roman" pitchFamily="18" charset="0"/>
                <a:cs typeface="Times New Roman" pitchFamily="18" charset="0"/>
              </a:rPr>
              <a:t>…Вам можно позавидовать. Вы ещё раз начинаете все сначала. Сохранив пыл молодости, но потеряв её беспомощность…</a:t>
            </a:r>
          </a:p>
          <a:p>
            <a:pPr indent="457200" algn="just"/>
            <a:r>
              <a:rPr lang="ru-RU" sz="1700" dirty="0" smtClean="0">
                <a:solidFill>
                  <a:schemeClr val="bg1"/>
                </a:solidFill>
                <a:latin typeface="Times New Roman" pitchFamily="18" charset="0"/>
                <a:cs typeface="Times New Roman" pitchFamily="18" charset="0"/>
              </a:rPr>
              <a:t>…Должна же быть ещё другая, не знакомая мне жизнь, которая говорит языком книг, картин и музыки, будит во мне тревогу, манит меня…</a:t>
            </a:r>
          </a:p>
          <a:p>
            <a:pPr indent="457200" algn="just"/>
            <a:endParaRPr kumimoji="0" lang="ru-RU" sz="1800"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grpSp>
        <p:nvGrpSpPr>
          <p:cNvPr id="11" name="Группа 10"/>
          <p:cNvGrpSpPr/>
          <p:nvPr/>
        </p:nvGrpSpPr>
        <p:grpSpPr>
          <a:xfrm>
            <a:off x="5652120" y="5877272"/>
            <a:ext cx="2088232" cy="648072"/>
            <a:chOff x="5652120" y="5877272"/>
            <a:chExt cx="2088232" cy="648072"/>
          </a:xfrm>
        </p:grpSpPr>
        <p:sp>
          <p:nvSpPr>
            <p:cNvPr id="12" name="Прямоугольник 11"/>
            <p:cNvSpPr/>
            <p:nvPr/>
          </p:nvSpPr>
          <p:spPr>
            <a:xfrm>
              <a:off x="5652120" y="5877272"/>
              <a:ext cx="2088232" cy="64807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13" name="TextBox 12">
              <a:hlinkClick r:id="rId5" action="ppaction://hlinksldjump"/>
            </p:cNvPr>
            <p:cNvSpPr txBox="1"/>
            <p:nvPr/>
          </p:nvSpPr>
          <p:spPr>
            <a:xfrm>
              <a:off x="5724128" y="5877272"/>
              <a:ext cx="2016224" cy="646331"/>
            </a:xfrm>
            <a:prstGeom prst="rect">
              <a:avLst/>
            </a:prstGeom>
            <a:noFill/>
          </p:spPr>
          <p:txBody>
            <a:bodyPr wrap="square" rtlCol="0">
              <a:spAutoFit/>
            </a:bodyPr>
            <a:lstStyle/>
            <a:p>
              <a:pPr algn="ctr"/>
              <a:r>
                <a:rPr lang="ru-RU" b="1" u="sng" dirty="0" smtClean="0">
                  <a:solidFill>
                    <a:schemeClr val="accent5">
                      <a:lumMod val="75000"/>
                    </a:schemeClr>
                  </a:solidFill>
                  <a:latin typeface="Times New Roman" pitchFamily="18" charset="0"/>
                  <a:cs typeface="Times New Roman" pitchFamily="18" charset="0"/>
                </a:rPr>
                <a:t>Герои и данные о книге</a:t>
              </a:r>
              <a:endParaRPr lang="ru-RU" b="1" u="sng" dirty="0">
                <a:solidFill>
                  <a:schemeClr val="accent5">
                    <a:lumMod val="75000"/>
                  </a:schemeClr>
                </a:solidFill>
                <a:latin typeface="Times New Roman" pitchFamily="18" charset="0"/>
                <a:cs typeface="Times New Roman" pitchFamily="18" charset="0"/>
              </a:endParaRPr>
            </a:p>
          </p:txBody>
        </p:sp>
      </p:gr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Маратик\Desktop\для читательского дневника\1607 - копия.jpg"/>
          <p:cNvPicPr>
            <a:picLocks noChangeAspect="1" noChangeArrowheads="1"/>
          </p:cNvPicPr>
          <p:nvPr/>
        </p:nvPicPr>
        <p:blipFill>
          <a:blip r:embed="rId2" cstate="print"/>
          <a:srcRect/>
          <a:stretch>
            <a:fillRect/>
          </a:stretch>
        </p:blipFill>
        <p:spPr bwMode="auto">
          <a:xfrm>
            <a:off x="0" y="0"/>
            <a:ext cx="9173210" cy="6858000"/>
          </a:xfrm>
          <a:prstGeom prst="rect">
            <a:avLst/>
          </a:prstGeom>
          <a:noFill/>
        </p:spPr>
      </p:pic>
      <p:sp>
        <p:nvSpPr>
          <p:cNvPr id="3" name="Заголовок 2"/>
          <p:cNvSpPr>
            <a:spLocks noGrp="1"/>
          </p:cNvSpPr>
          <p:nvPr>
            <p:ph type="title"/>
          </p:nvPr>
        </p:nvSpPr>
        <p:spPr>
          <a:xfrm>
            <a:off x="827584" y="404664"/>
            <a:ext cx="7560840" cy="966936"/>
          </a:xfrm>
        </p:spPr>
        <p:txBody>
          <a:bodyPr>
            <a:normAutofit/>
          </a:bodyPr>
          <a:lstStyle/>
          <a:p>
            <a:pPr algn="ctr"/>
            <a:r>
              <a:rPr lang="ru-RU" sz="1800" b="1" dirty="0" smtClean="0">
                <a:solidFill>
                  <a:schemeClr val="bg1"/>
                </a:solidFill>
                <a:latin typeface="Times New Roman" pitchFamily="18" charset="0"/>
                <a:cs typeface="Times New Roman" pitchFamily="18" charset="0"/>
              </a:rPr>
              <a:t>Борис Львович Васильев</a:t>
            </a:r>
            <a:br>
              <a:rPr lang="ru-RU" sz="1800" b="1" dirty="0" smtClean="0">
                <a:solidFill>
                  <a:schemeClr val="bg1"/>
                </a:solidFill>
                <a:latin typeface="Times New Roman" pitchFamily="18" charset="0"/>
                <a:cs typeface="Times New Roman" pitchFamily="18" charset="0"/>
              </a:rPr>
            </a:br>
            <a:r>
              <a:rPr lang="ru-RU" sz="1800" b="1" dirty="0" smtClean="0">
                <a:solidFill>
                  <a:schemeClr val="bg1"/>
                </a:solidFill>
                <a:latin typeface="Times New Roman" pitchFamily="18" charset="0"/>
                <a:cs typeface="Times New Roman" pitchFamily="18" charset="0"/>
              </a:rPr>
              <a:t>(1924 – 2013)</a:t>
            </a:r>
            <a:br>
              <a:rPr lang="ru-RU" sz="1800" b="1" dirty="0" smtClean="0">
                <a:solidFill>
                  <a:schemeClr val="bg1"/>
                </a:solidFill>
                <a:latin typeface="Times New Roman" pitchFamily="18" charset="0"/>
                <a:cs typeface="Times New Roman" pitchFamily="18" charset="0"/>
              </a:rPr>
            </a:br>
            <a:r>
              <a:rPr lang="ru-RU" sz="1800" b="1" dirty="0" smtClean="0">
                <a:solidFill>
                  <a:schemeClr val="bg1"/>
                </a:solidFill>
                <a:latin typeface="Times New Roman" pitchFamily="18" charset="0"/>
                <a:cs typeface="Times New Roman" pitchFamily="18" charset="0"/>
              </a:rPr>
              <a:t>повесть «…А зори здесь тихие» (1969)</a:t>
            </a:r>
            <a:endParaRPr lang="ru-RU" sz="1800" b="1" dirty="0">
              <a:solidFill>
                <a:schemeClr val="bg1"/>
              </a:solidFill>
              <a:latin typeface="Times New Roman" pitchFamily="18" charset="0"/>
              <a:cs typeface="Times New Roman" pitchFamily="18" charset="0"/>
            </a:endParaRPr>
          </a:p>
        </p:txBody>
      </p:sp>
      <p:pic>
        <p:nvPicPr>
          <p:cNvPr id="9218" name="Picture 2" descr="C:\Users\Маратик\Desktop\для читательского дневника\васильев.jpg"/>
          <p:cNvPicPr>
            <a:picLocks noChangeAspect="1" noChangeArrowheads="1"/>
          </p:cNvPicPr>
          <p:nvPr/>
        </p:nvPicPr>
        <p:blipFill>
          <a:blip r:embed="rId3" cstate="print"/>
          <a:srcRect/>
          <a:stretch>
            <a:fillRect/>
          </a:stretch>
        </p:blipFill>
        <p:spPr bwMode="auto">
          <a:xfrm>
            <a:off x="827584" y="404664"/>
            <a:ext cx="1802093" cy="2268000"/>
          </a:xfrm>
          <a:prstGeom prst="rect">
            <a:avLst/>
          </a:prstGeom>
          <a:noFill/>
        </p:spPr>
      </p:pic>
      <p:grpSp>
        <p:nvGrpSpPr>
          <p:cNvPr id="6" name="Группа 5"/>
          <p:cNvGrpSpPr/>
          <p:nvPr/>
        </p:nvGrpSpPr>
        <p:grpSpPr>
          <a:xfrm>
            <a:off x="323528" y="6021288"/>
            <a:ext cx="1440160" cy="504056"/>
            <a:chOff x="1691680" y="5949280"/>
            <a:chExt cx="1440160" cy="504056"/>
          </a:xfrm>
        </p:grpSpPr>
        <p:sp>
          <p:nvSpPr>
            <p:cNvPr id="7" name="Стрелка вправо 6"/>
            <p:cNvSpPr/>
            <p:nvPr/>
          </p:nvSpPr>
          <p:spPr>
            <a:xfrm rot="10800000">
              <a:off x="1691680" y="5949280"/>
              <a:ext cx="1440160" cy="504056"/>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8" name="TextBox 7"/>
            <p:cNvSpPr txBox="1"/>
            <p:nvPr/>
          </p:nvSpPr>
          <p:spPr>
            <a:xfrm>
              <a:off x="1835696" y="6021288"/>
              <a:ext cx="1296144" cy="369332"/>
            </a:xfrm>
            <a:prstGeom prst="rect">
              <a:avLst/>
            </a:prstGeom>
            <a:noFill/>
          </p:spPr>
          <p:txBody>
            <a:bodyPr wrap="square" rtlCol="0">
              <a:spAutoFit/>
            </a:bodyPr>
            <a:lstStyle/>
            <a:p>
              <a:r>
                <a:rPr lang="ru-RU" b="1" dirty="0" smtClean="0">
                  <a:solidFill>
                    <a:srgbClr val="C00000"/>
                  </a:solidFill>
                  <a:latin typeface="Times New Roman" pitchFamily="18" charset="0"/>
                  <a:cs typeface="Times New Roman" pitchFamily="18" charset="0"/>
                  <a:hlinkClick r:id="rId4" action="ppaction://hlinksldjump"/>
                </a:rPr>
                <a:t>вернуться</a:t>
              </a:r>
              <a:endParaRPr lang="ru-RU" b="1" dirty="0">
                <a:solidFill>
                  <a:srgbClr val="C00000"/>
                </a:solidFill>
                <a:latin typeface="Times New Roman" pitchFamily="18" charset="0"/>
                <a:cs typeface="Times New Roman" pitchFamily="18" charset="0"/>
              </a:endParaRPr>
            </a:p>
          </p:txBody>
        </p:sp>
      </p:grpSp>
      <p:sp>
        <p:nvSpPr>
          <p:cNvPr id="9" name="Содержимое 1"/>
          <p:cNvSpPr>
            <a:spLocks noGrp="1"/>
          </p:cNvSpPr>
          <p:nvPr>
            <p:ph idx="1"/>
          </p:nvPr>
        </p:nvSpPr>
        <p:spPr>
          <a:xfrm>
            <a:off x="2699792" y="1412776"/>
            <a:ext cx="5616624" cy="2088232"/>
          </a:xfrm>
        </p:spPr>
        <p:txBody>
          <a:bodyPr>
            <a:noAutofit/>
          </a:bodyPr>
          <a:lstStyle/>
          <a:p>
            <a:pPr indent="274320" algn="just">
              <a:buNone/>
            </a:pPr>
            <a:r>
              <a:rPr lang="ru-RU" sz="1700" dirty="0" smtClean="0">
                <a:solidFill>
                  <a:schemeClr val="bg1"/>
                </a:solidFill>
                <a:latin typeface="Times New Roman" pitchFamily="18" charset="0"/>
                <a:cs typeface="Times New Roman" pitchFamily="18" charset="0"/>
              </a:rPr>
              <a:t>Тяжело быть командиром…А каково это, когда в твоём подчинении находится пять девушек? И от твоих умелых действий зависит не только исход битвы, но и всей Великой отечественной войны. Как сложится их судьба? Что им предстоит пережить вместе? Война меняет людей, но неизменными должны оставаться человечность, добро, взаимопомощь. Но война безвозвратно отнимает судьба людей. Повесть, однозначно, не оставит никого равнодушным.</a:t>
            </a:r>
            <a:endParaRPr lang="ru-RU" sz="1700" dirty="0">
              <a:solidFill>
                <a:schemeClr val="bg1"/>
              </a:solidFill>
              <a:latin typeface="Times New Roman" pitchFamily="18" charset="0"/>
              <a:cs typeface="Times New Roman" pitchFamily="18" charset="0"/>
            </a:endParaRPr>
          </a:p>
        </p:txBody>
      </p:sp>
      <p:sp>
        <p:nvSpPr>
          <p:cNvPr id="10" name="Содержимое 1"/>
          <p:cNvSpPr txBox="1">
            <a:spLocks/>
          </p:cNvSpPr>
          <p:nvPr/>
        </p:nvSpPr>
        <p:spPr>
          <a:xfrm>
            <a:off x="1043608" y="3717032"/>
            <a:ext cx="7272808" cy="2376264"/>
          </a:xfrm>
          <a:prstGeom prst="rect">
            <a:avLst/>
          </a:prstGeom>
        </p:spPr>
        <p:txBody>
          <a:bodyPr vert="horz">
            <a:noAutofit/>
          </a:bodyPr>
          <a:lstStyle/>
          <a:p>
            <a:pPr indent="457200" algn="just"/>
            <a:r>
              <a:rPr lang="ru-RU" sz="1700" b="1" i="1" dirty="0" smtClean="0">
                <a:solidFill>
                  <a:schemeClr val="bg1"/>
                </a:solidFill>
                <a:latin typeface="Times New Roman" pitchFamily="18" charset="0"/>
                <a:cs typeface="Times New Roman" pitchFamily="18" charset="0"/>
              </a:rPr>
              <a:t>Интересные цитаты:</a:t>
            </a:r>
            <a:endParaRPr lang="ru-RU" sz="1700" dirty="0" smtClean="0">
              <a:solidFill>
                <a:schemeClr val="bg1"/>
              </a:solidFill>
              <a:latin typeface="Times New Roman" pitchFamily="18" charset="0"/>
              <a:cs typeface="Times New Roman" pitchFamily="18" charset="0"/>
            </a:endParaRPr>
          </a:p>
          <a:p>
            <a:pPr lvl="0" indent="457200"/>
            <a:r>
              <a:rPr lang="ru-RU" sz="1700" dirty="0" smtClean="0">
                <a:solidFill>
                  <a:schemeClr val="bg1"/>
                </a:solidFill>
                <a:latin typeface="Times New Roman" pitchFamily="18" charset="0"/>
                <a:cs typeface="Times New Roman" pitchFamily="18" charset="0"/>
              </a:rPr>
              <a:t>— Война — это не просто кто кого перестреляет. Война — это кто кого передумает.</a:t>
            </a:r>
          </a:p>
          <a:p>
            <a:pPr indent="457200"/>
            <a:r>
              <a:rPr lang="ru-RU" sz="1700" dirty="0" smtClean="0">
                <a:solidFill>
                  <a:schemeClr val="bg1"/>
                </a:solidFill>
                <a:latin typeface="Times New Roman" pitchFamily="18" charset="0"/>
                <a:cs typeface="Times New Roman" pitchFamily="18" charset="0"/>
              </a:rPr>
              <a:t> А </a:t>
            </a:r>
            <a:r>
              <a:rPr lang="ru-RU" sz="1700" dirty="0" err="1" smtClean="0">
                <a:solidFill>
                  <a:schemeClr val="bg1"/>
                </a:solidFill>
                <a:latin typeface="Times New Roman" pitchFamily="18" charset="0"/>
                <a:cs typeface="Times New Roman" pitchFamily="18" charset="0"/>
              </a:rPr>
              <a:t>вголос</a:t>
            </a:r>
            <a:r>
              <a:rPr lang="ru-RU" sz="1700" dirty="0" smtClean="0">
                <a:solidFill>
                  <a:schemeClr val="bg1"/>
                </a:solidFill>
                <a:latin typeface="Times New Roman" pitchFamily="18" charset="0"/>
                <a:cs typeface="Times New Roman" pitchFamily="18" charset="0"/>
              </a:rPr>
              <a:t> всё-таки не читай: вечером воздух сырой, плотный тут, а зори здесь тихие… и потому слышно аж на пять вёрст…</a:t>
            </a:r>
          </a:p>
          <a:p>
            <a:pPr indent="457200" algn="just"/>
            <a:r>
              <a:rPr lang="ru-RU" sz="1700" dirty="0" smtClean="0">
                <a:solidFill>
                  <a:schemeClr val="bg1"/>
                </a:solidFill>
                <a:latin typeface="Times New Roman" pitchFamily="18" charset="0"/>
                <a:cs typeface="Times New Roman" pitchFamily="18" charset="0"/>
              </a:rPr>
              <a:t>— Ну что, взяли? Взяли? Пять девчат… пять девочек было всего! Всего пятеро! И не прошли вы! Никуда не прошли! </a:t>
            </a:r>
            <a:r>
              <a:rPr lang="ru-RU" sz="1700" dirty="0" err="1" smtClean="0">
                <a:solidFill>
                  <a:schemeClr val="bg1"/>
                </a:solidFill>
                <a:latin typeface="Times New Roman" pitchFamily="18" charset="0"/>
                <a:cs typeface="Times New Roman" pitchFamily="18" charset="0"/>
              </a:rPr>
              <a:t>Сдохнете</a:t>
            </a:r>
            <a:r>
              <a:rPr lang="ru-RU" sz="1700" dirty="0" smtClean="0">
                <a:solidFill>
                  <a:schemeClr val="bg1"/>
                </a:solidFill>
                <a:latin typeface="Times New Roman" pitchFamily="18" charset="0"/>
                <a:cs typeface="Times New Roman" pitchFamily="18" charset="0"/>
              </a:rPr>
              <a:t> здесь, все </a:t>
            </a:r>
            <a:r>
              <a:rPr lang="ru-RU" sz="1700" dirty="0" err="1" smtClean="0">
                <a:solidFill>
                  <a:schemeClr val="bg1"/>
                </a:solidFill>
                <a:latin typeface="Times New Roman" pitchFamily="18" charset="0"/>
                <a:cs typeface="Times New Roman" pitchFamily="18" charset="0"/>
              </a:rPr>
              <a:t>сдохнете</a:t>
            </a:r>
            <a:r>
              <a:rPr lang="ru-RU" sz="1700" dirty="0" smtClean="0">
                <a:solidFill>
                  <a:schemeClr val="bg1"/>
                </a:solidFill>
                <a:latin typeface="Times New Roman" pitchFamily="18" charset="0"/>
                <a:cs typeface="Times New Roman" pitchFamily="18" charset="0"/>
              </a:rPr>
              <a:t>. Лично каждого убью. Лично. А там пусть судят меня. Пусть судят…</a:t>
            </a:r>
          </a:p>
          <a:p>
            <a:pPr indent="457200" algn="just"/>
            <a:endParaRPr kumimoji="0" lang="ru-RU" sz="1800"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grpSp>
        <p:nvGrpSpPr>
          <p:cNvPr id="11" name="Группа 10"/>
          <p:cNvGrpSpPr/>
          <p:nvPr/>
        </p:nvGrpSpPr>
        <p:grpSpPr>
          <a:xfrm>
            <a:off x="5652120" y="5877272"/>
            <a:ext cx="2088232" cy="648072"/>
            <a:chOff x="5652120" y="5877272"/>
            <a:chExt cx="2088232" cy="648072"/>
          </a:xfrm>
        </p:grpSpPr>
        <p:sp>
          <p:nvSpPr>
            <p:cNvPr id="12" name="Прямоугольник 11"/>
            <p:cNvSpPr/>
            <p:nvPr/>
          </p:nvSpPr>
          <p:spPr>
            <a:xfrm>
              <a:off x="5652120" y="5877272"/>
              <a:ext cx="2088232" cy="64807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13" name="TextBox 12">
              <a:hlinkClick r:id="rId5" action="ppaction://hlinksldjump"/>
            </p:cNvPr>
            <p:cNvSpPr txBox="1"/>
            <p:nvPr/>
          </p:nvSpPr>
          <p:spPr>
            <a:xfrm>
              <a:off x="5724128" y="5877272"/>
              <a:ext cx="2016224" cy="646331"/>
            </a:xfrm>
            <a:prstGeom prst="rect">
              <a:avLst/>
            </a:prstGeom>
            <a:noFill/>
          </p:spPr>
          <p:txBody>
            <a:bodyPr wrap="square" rtlCol="0">
              <a:spAutoFit/>
            </a:bodyPr>
            <a:lstStyle/>
            <a:p>
              <a:pPr algn="ctr"/>
              <a:r>
                <a:rPr lang="ru-RU" b="1" u="sng" dirty="0" smtClean="0">
                  <a:solidFill>
                    <a:schemeClr val="accent5">
                      <a:lumMod val="75000"/>
                    </a:schemeClr>
                  </a:solidFill>
                  <a:latin typeface="Times New Roman" pitchFamily="18" charset="0"/>
                  <a:cs typeface="Times New Roman" pitchFamily="18" charset="0"/>
                </a:rPr>
                <a:t>Герои и данные о книге</a:t>
              </a:r>
              <a:endParaRPr lang="ru-RU" b="1" u="sng" dirty="0">
                <a:solidFill>
                  <a:schemeClr val="accent5">
                    <a:lumMod val="75000"/>
                  </a:schemeClr>
                </a:solidFill>
                <a:latin typeface="Times New Roman" pitchFamily="18" charset="0"/>
                <a:cs typeface="Times New Roman" pitchFamily="18" charset="0"/>
              </a:endParaRPr>
            </a:p>
          </p:txBody>
        </p:sp>
      </p:gr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Маратик\Desktop\для читательского дневника\1607 - копия.jpg"/>
          <p:cNvPicPr>
            <a:picLocks noChangeAspect="1" noChangeArrowheads="1"/>
          </p:cNvPicPr>
          <p:nvPr/>
        </p:nvPicPr>
        <p:blipFill>
          <a:blip r:embed="rId2" cstate="print"/>
          <a:srcRect/>
          <a:stretch>
            <a:fillRect/>
          </a:stretch>
        </p:blipFill>
        <p:spPr bwMode="auto">
          <a:xfrm>
            <a:off x="0" y="0"/>
            <a:ext cx="9173210" cy="6858000"/>
          </a:xfrm>
          <a:prstGeom prst="rect">
            <a:avLst/>
          </a:prstGeom>
          <a:noFill/>
        </p:spPr>
      </p:pic>
      <p:sp>
        <p:nvSpPr>
          <p:cNvPr id="3" name="Заголовок 2"/>
          <p:cNvSpPr>
            <a:spLocks noGrp="1"/>
          </p:cNvSpPr>
          <p:nvPr>
            <p:ph type="title"/>
          </p:nvPr>
        </p:nvSpPr>
        <p:spPr>
          <a:xfrm>
            <a:off x="827584" y="404664"/>
            <a:ext cx="7560840" cy="1800200"/>
          </a:xfrm>
        </p:spPr>
        <p:txBody>
          <a:bodyPr>
            <a:noAutofit/>
          </a:bodyPr>
          <a:lstStyle/>
          <a:p>
            <a:pPr algn="ctr"/>
            <a:r>
              <a:rPr lang="ru-RU" sz="1800" b="1" dirty="0" smtClean="0">
                <a:solidFill>
                  <a:schemeClr val="bg1"/>
                </a:solidFill>
                <a:latin typeface="Times New Roman" pitchFamily="18" charset="0"/>
                <a:cs typeface="Times New Roman" pitchFamily="18" charset="0"/>
              </a:rPr>
              <a:t>Братья Стругацкие – </a:t>
            </a:r>
            <a:br>
              <a:rPr lang="ru-RU" sz="1800" b="1" dirty="0" smtClean="0">
                <a:solidFill>
                  <a:schemeClr val="bg1"/>
                </a:solidFill>
                <a:latin typeface="Times New Roman" pitchFamily="18" charset="0"/>
                <a:cs typeface="Times New Roman" pitchFamily="18" charset="0"/>
              </a:rPr>
            </a:br>
            <a:r>
              <a:rPr lang="ru-RU" sz="1800" b="1" dirty="0" smtClean="0">
                <a:solidFill>
                  <a:schemeClr val="bg1"/>
                </a:solidFill>
                <a:latin typeface="Times New Roman" pitchFamily="18" charset="0"/>
                <a:cs typeface="Times New Roman" pitchFamily="18" charset="0"/>
              </a:rPr>
              <a:t>Аркадий Натанович Стругацкий </a:t>
            </a:r>
            <a:br>
              <a:rPr lang="ru-RU" sz="1800" b="1" dirty="0" smtClean="0">
                <a:solidFill>
                  <a:schemeClr val="bg1"/>
                </a:solidFill>
                <a:latin typeface="Times New Roman" pitchFamily="18" charset="0"/>
                <a:cs typeface="Times New Roman" pitchFamily="18" charset="0"/>
              </a:rPr>
            </a:br>
            <a:r>
              <a:rPr lang="ru-RU" sz="1800" b="1" dirty="0" smtClean="0">
                <a:solidFill>
                  <a:schemeClr val="bg1"/>
                </a:solidFill>
                <a:latin typeface="Times New Roman" pitchFamily="18" charset="0"/>
                <a:cs typeface="Times New Roman" pitchFamily="18" charset="0"/>
              </a:rPr>
              <a:t>(1925 – 1991),</a:t>
            </a:r>
            <a:br>
              <a:rPr lang="ru-RU" sz="1800" b="1" dirty="0" smtClean="0">
                <a:solidFill>
                  <a:schemeClr val="bg1"/>
                </a:solidFill>
                <a:latin typeface="Times New Roman" pitchFamily="18" charset="0"/>
                <a:cs typeface="Times New Roman" pitchFamily="18" charset="0"/>
              </a:rPr>
            </a:br>
            <a:r>
              <a:rPr lang="ru-RU" sz="1800" b="1" dirty="0" smtClean="0">
                <a:solidFill>
                  <a:schemeClr val="bg1"/>
                </a:solidFill>
                <a:latin typeface="Times New Roman" pitchFamily="18" charset="0"/>
                <a:cs typeface="Times New Roman" pitchFamily="18" charset="0"/>
              </a:rPr>
              <a:t>Борис Натанович Стругацкий </a:t>
            </a:r>
            <a:br>
              <a:rPr lang="ru-RU" sz="1800" b="1" dirty="0" smtClean="0">
                <a:solidFill>
                  <a:schemeClr val="bg1"/>
                </a:solidFill>
                <a:latin typeface="Times New Roman" pitchFamily="18" charset="0"/>
                <a:cs typeface="Times New Roman" pitchFamily="18" charset="0"/>
              </a:rPr>
            </a:br>
            <a:r>
              <a:rPr lang="ru-RU" sz="1800" b="1" dirty="0" smtClean="0">
                <a:solidFill>
                  <a:schemeClr val="bg1"/>
                </a:solidFill>
                <a:latin typeface="Times New Roman" pitchFamily="18" charset="0"/>
                <a:cs typeface="Times New Roman" pitchFamily="18" charset="0"/>
              </a:rPr>
              <a:t>(1933 – 2012)</a:t>
            </a:r>
            <a:br>
              <a:rPr lang="ru-RU" sz="1800" b="1" dirty="0" smtClean="0">
                <a:solidFill>
                  <a:schemeClr val="bg1"/>
                </a:solidFill>
                <a:latin typeface="Times New Roman" pitchFamily="18" charset="0"/>
                <a:cs typeface="Times New Roman" pitchFamily="18" charset="0"/>
              </a:rPr>
            </a:br>
            <a:r>
              <a:rPr lang="ru-RU" sz="1800" b="1" dirty="0" smtClean="0">
                <a:solidFill>
                  <a:schemeClr val="bg1"/>
                </a:solidFill>
                <a:latin typeface="Times New Roman" pitchFamily="18" charset="0"/>
                <a:cs typeface="Times New Roman" pitchFamily="18" charset="0"/>
              </a:rPr>
              <a:t>повесть «Малыш» (1971)</a:t>
            </a:r>
            <a:endParaRPr lang="ru-RU" sz="1800" b="1" dirty="0">
              <a:solidFill>
                <a:schemeClr val="bg1"/>
              </a:solidFill>
              <a:latin typeface="Times New Roman" pitchFamily="18" charset="0"/>
              <a:cs typeface="Times New Roman" pitchFamily="18" charset="0"/>
            </a:endParaRPr>
          </a:p>
        </p:txBody>
      </p:sp>
      <p:pic>
        <p:nvPicPr>
          <p:cNvPr id="1026" name="Picture 2" descr="C:\Users\Маратик\Desktop\для читательского дневника\стругацкие.jpg"/>
          <p:cNvPicPr>
            <a:picLocks noChangeAspect="1" noChangeArrowheads="1"/>
          </p:cNvPicPr>
          <p:nvPr/>
        </p:nvPicPr>
        <p:blipFill>
          <a:blip r:embed="rId3" cstate="print"/>
          <a:srcRect/>
          <a:stretch>
            <a:fillRect/>
          </a:stretch>
        </p:blipFill>
        <p:spPr bwMode="auto">
          <a:xfrm>
            <a:off x="899592" y="476672"/>
            <a:ext cx="2095778" cy="2268000"/>
          </a:xfrm>
          <a:prstGeom prst="rect">
            <a:avLst/>
          </a:prstGeom>
          <a:noFill/>
        </p:spPr>
      </p:pic>
      <p:grpSp>
        <p:nvGrpSpPr>
          <p:cNvPr id="6" name="Группа 5"/>
          <p:cNvGrpSpPr/>
          <p:nvPr/>
        </p:nvGrpSpPr>
        <p:grpSpPr>
          <a:xfrm>
            <a:off x="323528" y="6021288"/>
            <a:ext cx="1440160" cy="504056"/>
            <a:chOff x="1691680" y="5949280"/>
            <a:chExt cx="1440160" cy="504056"/>
          </a:xfrm>
        </p:grpSpPr>
        <p:sp>
          <p:nvSpPr>
            <p:cNvPr id="7" name="Стрелка вправо 6"/>
            <p:cNvSpPr/>
            <p:nvPr/>
          </p:nvSpPr>
          <p:spPr>
            <a:xfrm rot="10800000">
              <a:off x="1691680" y="5949280"/>
              <a:ext cx="1440160" cy="504056"/>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8" name="TextBox 7"/>
            <p:cNvSpPr txBox="1"/>
            <p:nvPr/>
          </p:nvSpPr>
          <p:spPr>
            <a:xfrm>
              <a:off x="1835696" y="6021288"/>
              <a:ext cx="1296144" cy="369332"/>
            </a:xfrm>
            <a:prstGeom prst="rect">
              <a:avLst/>
            </a:prstGeom>
            <a:noFill/>
          </p:spPr>
          <p:txBody>
            <a:bodyPr wrap="square" rtlCol="0">
              <a:spAutoFit/>
            </a:bodyPr>
            <a:lstStyle/>
            <a:p>
              <a:r>
                <a:rPr lang="ru-RU" b="1" dirty="0" smtClean="0">
                  <a:solidFill>
                    <a:srgbClr val="C00000"/>
                  </a:solidFill>
                  <a:latin typeface="Times New Roman" pitchFamily="18" charset="0"/>
                  <a:cs typeface="Times New Roman" pitchFamily="18" charset="0"/>
                  <a:hlinkClick r:id="rId4" action="ppaction://hlinksldjump"/>
                </a:rPr>
                <a:t>вернуться</a:t>
              </a:r>
              <a:endParaRPr lang="ru-RU" b="1" dirty="0">
                <a:solidFill>
                  <a:srgbClr val="C00000"/>
                </a:solidFill>
                <a:latin typeface="Times New Roman" pitchFamily="18" charset="0"/>
                <a:cs typeface="Times New Roman" pitchFamily="18" charset="0"/>
              </a:endParaRPr>
            </a:p>
          </p:txBody>
        </p:sp>
      </p:grpSp>
      <p:sp>
        <p:nvSpPr>
          <p:cNvPr id="9" name="Содержимое 1"/>
          <p:cNvSpPr>
            <a:spLocks noGrp="1"/>
          </p:cNvSpPr>
          <p:nvPr>
            <p:ph idx="1"/>
          </p:nvPr>
        </p:nvSpPr>
        <p:spPr>
          <a:xfrm>
            <a:off x="2771800" y="2276872"/>
            <a:ext cx="5616624" cy="1368152"/>
          </a:xfrm>
        </p:spPr>
        <p:txBody>
          <a:bodyPr>
            <a:noAutofit/>
          </a:bodyPr>
          <a:lstStyle/>
          <a:p>
            <a:pPr indent="274320" algn="just">
              <a:buNone/>
            </a:pPr>
            <a:r>
              <a:rPr lang="ru-RU" sz="1700" dirty="0" smtClean="0">
                <a:solidFill>
                  <a:schemeClr val="bg1"/>
                </a:solidFill>
                <a:latin typeface="Times New Roman" pitchFamily="18" charset="0"/>
                <a:cs typeface="Times New Roman" pitchFamily="18" charset="0"/>
              </a:rPr>
              <a:t>Любителям интеллектуальной фантастики. Может быть, мы всего лишь «малыши» во Вселенной? Некий «Маленький принц» современности. В повести авторы говорят о сложности понимания другого человека.</a:t>
            </a:r>
            <a:endParaRPr lang="ru-RU" sz="1700" dirty="0">
              <a:solidFill>
                <a:schemeClr val="bg1"/>
              </a:solidFill>
              <a:latin typeface="Times New Roman" pitchFamily="18" charset="0"/>
              <a:cs typeface="Times New Roman" pitchFamily="18" charset="0"/>
            </a:endParaRPr>
          </a:p>
        </p:txBody>
      </p:sp>
      <p:sp>
        <p:nvSpPr>
          <p:cNvPr id="10" name="Содержимое 1"/>
          <p:cNvSpPr txBox="1">
            <a:spLocks/>
          </p:cNvSpPr>
          <p:nvPr/>
        </p:nvSpPr>
        <p:spPr>
          <a:xfrm>
            <a:off x="899592" y="3501008"/>
            <a:ext cx="7272808" cy="2808312"/>
          </a:xfrm>
          <a:prstGeom prst="rect">
            <a:avLst/>
          </a:prstGeom>
        </p:spPr>
        <p:txBody>
          <a:bodyPr vert="horz">
            <a:noAutofit/>
          </a:bodyPr>
          <a:lstStyle/>
          <a:p>
            <a:pPr indent="457200" algn="just"/>
            <a:r>
              <a:rPr lang="ru-RU" sz="1700" b="1" i="1" dirty="0" smtClean="0">
                <a:solidFill>
                  <a:schemeClr val="bg1"/>
                </a:solidFill>
                <a:latin typeface="Times New Roman" pitchFamily="18" charset="0"/>
                <a:cs typeface="Times New Roman" pitchFamily="18" charset="0"/>
              </a:rPr>
              <a:t>Интересные цитаты:</a:t>
            </a:r>
            <a:endParaRPr lang="ru-RU" sz="1700" dirty="0" smtClean="0">
              <a:solidFill>
                <a:schemeClr val="bg1"/>
              </a:solidFill>
              <a:latin typeface="Times New Roman" pitchFamily="18" charset="0"/>
              <a:cs typeface="Times New Roman" pitchFamily="18" charset="0"/>
            </a:endParaRPr>
          </a:p>
          <a:p>
            <a:pPr lvl="0" indent="457200" algn="just"/>
            <a:r>
              <a:rPr lang="ru-RU" sz="1700" dirty="0" smtClean="0">
                <a:solidFill>
                  <a:schemeClr val="bg1"/>
                </a:solidFill>
                <a:latin typeface="Times New Roman" pitchFamily="18" charset="0"/>
                <a:cs typeface="Times New Roman" pitchFamily="18" charset="0"/>
              </a:rPr>
              <a:t>— Слова… — медленно повторил Малыш. — это когда двигается рот, а потом слышно ушами. Нет. Это только у людей. Я знал, что есть слова, потому что я помню. По </a:t>
            </a:r>
            <a:r>
              <a:rPr lang="ru-RU" sz="1700" dirty="0" err="1" smtClean="0">
                <a:solidFill>
                  <a:schemeClr val="bg1"/>
                </a:solidFill>
                <a:latin typeface="Times New Roman" pitchFamily="18" charset="0"/>
                <a:cs typeface="Times New Roman" pitchFamily="18" charset="0"/>
              </a:rPr>
              <a:t>бим-бом-брамселям</a:t>
            </a:r>
            <a:r>
              <a:rPr lang="ru-RU" sz="1700" dirty="0" smtClean="0">
                <a:solidFill>
                  <a:schemeClr val="bg1"/>
                </a:solidFill>
                <a:latin typeface="Times New Roman" pitchFamily="18" charset="0"/>
                <a:cs typeface="Times New Roman" pitchFamily="18" charset="0"/>
              </a:rPr>
              <a:t>. Что это такое? Я не знаю. Но теперь я знаю, зачем многие слова. Раньше не знал. Было удовольствие говорить. Игра…</a:t>
            </a:r>
          </a:p>
          <a:p>
            <a:pPr indent="457200" algn="just"/>
            <a:r>
              <a:rPr lang="ru-RU" sz="1700" dirty="0" smtClean="0">
                <a:solidFill>
                  <a:schemeClr val="bg1"/>
                </a:solidFill>
                <a:latin typeface="Times New Roman" pitchFamily="18" charset="0"/>
                <a:cs typeface="Times New Roman" pitchFamily="18" charset="0"/>
              </a:rPr>
              <a:t>…Есть предположение, что ты все-таки не совсем человек...</a:t>
            </a:r>
            <a:br>
              <a:rPr lang="ru-RU" sz="1700" dirty="0" smtClean="0">
                <a:solidFill>
                  <a:schemeClr val="bg1"/>
                </a:solidFill>
                <a:latin typeface="Times New Roman" pitchFamily="18" charset="0"/>
                <a:cs typeface="Times New Roman" pitchFamily="18" charset="0"/>
              </a:rPr>
            </a:br>
            <a:r>
              <a:rPr lang="ru-RU" sz="1700" dirty="0" smtClean="0">
                <a:solidFill>
                  <a:schemeClr val="bg1"/>
                </a:solidFill>
                <a:latin typeface="Times New Roman" pitchFamily="18" charset="0"/>
                <a:cs typeface="Times New Roman" pitchFamily="18" charset="0"/>
              </a:rPr>
              <a:t>Тогда что же такое человек? — немедленно осведомляется он. — Что такое человек совсем?</a:t>
            </a:r>
          </a:p>
          <a:p>
            <a:pPr lvl="0" algn="just"/>
            <a:endParaRPr lang="ru-RU" dirty="0" smtClean="0">
              <a:solidFill>
                <a:schemeClr val="bg1"/>
              </a:solidFill>
              <a:latin typeface="Times New Roman" pitchFamily="18" charset="0"/>
              <a:cs typeface="Times New Roman" pitchFamily="18" charset="0"/>
            </a:endParaRPr>
          </a:p>
          <a:p>
            <a:pPr lvl="0" algn="just"/>
            <a:endParaRPr kumimoji="0" lang="ru-RU" sz="1800"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grpSp>
        <p:nvGrpSpPr>
          <p:cNvPr id="11" name="Группа 10"/>
          <p:cNvGrpSpPr/>
          <p:nvPr/>
        </p:nvGrpSpPr>
        <p:grpSpPr>
          <a:xfrm>
            <a:off x="5652120" y="5877272"/>
            <a:ext cx="2088232" cy="648072"/>
            <a:chOff x="5652120" y="5877272"/>
            <a:chExt cx="2088232" cy="648072"/>
          </a:xfrm>
        </p:grpSpPr>
        <p:sp>
          <p:nvSpPr>
            <p:cNvPr id="12" name="Прямоугольник 11"/>
            <p:cNvSpPr/>
            <p:nvPr/>
          </p:nvSpPr>
          <p:spPr>
            <a:xfrm>
              <a:off x="5652120" y="5877272"/>
              <a:ext cx="2088232" cy="64807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13" name="TextBox 12">
              <a:hlinkClick r:id="rId5" action="ppaction://hlinksldjump"/>
            </p:cNvPr>
            <p:cNvSpPr txBox="1"/>
            <p:nvPr/>
          </p:nvSpPr>
          <p:spPr>
            <a:xfrm>
              <a:off x="5724128" y="5877272"/>
              <a:ext cx="2016224" cy="646331"/>
            </a:xfrm>
            <a:prstGeom prst="rect">
              <a:avLst/>
            </a:prstGeom>
            <a:noFill/>
          </p:spPr>
          <p:txBody>
            <a:bodyPr wrap="square" rtlCol="0">
              <a:spAutoFit/>
            </a:bodyPr>
            <a:lstStyle/>
            <a:p>
              <a:pPr algn="ctr"/>
              <a:r>
                <a:rPr lang="ru-RU" b="1" u="sng" dirty="0" smtClean="0">
                  <a:solidFill>
                    <a:schemeClr val="accent5">
                      <a:lumMod val="75000"/>
                    </a:schemeClr>
                  </a:solidFill>
                  <a:latin typeface="Times New Roman" pitchFamily="18" charset="0"/>
                  <a:cs typeface="Times New Roman" pitchFamily="18" charset="0"/>
                </a:rPr>
                <a:t>Герои и данные о книге</a:t>
              </a:r>
              <a:endParaRPr lang="ru-RU" b="1" u="sng" dirty="0">
                <a:solidFill>
                  <a:schemeClr val="accent5">
                    <a:lumMod val="75000"/>
                  </a:schemeClr>
                </a:solidFill>
                <a:latin typeface="Times New Roman" pitchFamily="18" charset="0"/>
                <a:cs typeface="Times New Roman" pitchFamily="18" charset="0"/>
              </a:endParaRPr>
            </a:p>
          </p:txBody>
        </p:sp>
      </p:gr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Маратик\Desktop\для читательского дневника\1607 - копия.jpg"/>
          <p:cNvPicPr>
            <a:picLocks noChangeAspect="1" noChangeArrowheads="1"/>
          </p:cNvPicPr>
          <p:nvPr/>
        </p:nvPicPr>
        <p:blipFill>
          <a:blip r:embed="rId2" cstate="print"/>
          <a:srcRect/>
          <a:stretch>
            <a:fillRect/>
          </a:stretch>
        </p:blipFill>
        <p:spPr bwMode="auto">
          <a:xfrm>
            <a:off x="0" y="0"/>
            <a:ext cx="9173210" cy="6858000"/>
          </a:xfrm>
          <a:prstGeom prst="rect">
            <a:avLst/>
          </a:prstGeom>
          <a:noFill/>
        </p:spPr>
      </p:pic>
      <p:sp>
        <p:nvSpPr>
          <p:cNvPr id="3" name="Заголовок 2"/>
          <p:cNvSpPr>
            <a:spLocks noGrp="1"/>
          </p:cNvSpPr>
          <p:nvPr>
            <p:ph type="title"/>
          </p:nvPr>
        </p:nvSpPr>
        <p:spPr>
          <a:xfrm>
            <a:off x="827584" y="404664"/>
            <a:ext cx="7560840" cy="966936"/>
          </a:xfrm>
        </p:spPr>
        <p:txBody>
          <a:bodyPr>
            <a:normAutofit/>
          </a:bodyPr>
          <a:lstStyle/>
          <a:p>
            <a:pPr algn="ctr"/>
            <a:r>
              <a:rPr lang="ru-RU" sz="1800" b="1" dirty="0" smtClean="0">
                <a:solidFill>
                  <a:schemeClr val="bg1"/>
                </a:solidFill>
                <a:latin typeface="Times New Roman" pitchFamily="18" charset="0"/>
                <a:cs typeface="Times New Roman" pitchFamily="18" charset="0"/>
              </a:rPr>
              <a:t>Виктор Петрович Астафьев</a:t>
            </a:r>
            <a:br>
              <a:rPr lang="ru-RU" sz="1800" b="1" dirty="0" smtClean="0">
                <a:solidFill>
                  <a:schemeClr val="bg1"/>
                </a:solidFill>
                <a:latin typeface="Times New Roman" pitchFamily="18" charset="0"/>
                <a:cs typeface="Times New Roman" pitchFamily="18" charset="0"/>
              </a:rPr>
            </a:br>
            <a:r>
              <a:rPr lang="ru-RU" sz="1800" b="1" dirty="0" smtClean="0">
                <a:solidFill>
                  <a:schemeClr val="bg1"/>
                </a:solidFill>
                <a:latin typeface="Times New Roman" pitchFamily="18" charset="0"/>
                <a:cs typeface="Times New Roman" pitchFamily="18" charset="0"/>
              </a:rPr>
              <a:t>(1924 – 2001)</a:t>
            </a:r>
            <a:br>
              <a:rPr lang="ru-RU" sz="1800" b="1" dirty="0" smtClean="0">
                <a:solidFill>
                  <a:schemeClr val="bg1"/>
                </a:solidFill>
                <a:latin typeface="Times New Roman" pitchFamily="18" charset="0"/>
                <a:cs typeface="Times New Roman" pitchFamily="18" charset="0"/>
              </a:rPr>
            </a:br>
            <a:r>
              <a:rPr lang="ru-RU" sz="1800" b="1" dirty="0" smtClean="0">
                <a:solidFill>
                  <a:schemeClr val="bg1"/>
                </a:solidFill>
                <a:latin typeface="Times New Roman" pitchFamily="18" charset="0"/>
                <a:cs typeface="Times New Roman" pitchFamily="18" charset="0"/>
              </a:rPr>
              <a:t>повесть «Пастух и пастушка» (1971)</a:t>
            </a:r>
            <a:endParaRPr lang="ru-RU" sz="1800" b="1" dirty="0">
              <a:solidFill>
                <a:schemeClr val="bg1"/>
              </a:solidFill>
              <a:latin typeface="Times New Roman" pitchFamily="18" charset="0"/>
              <a:cs typeface="Times New Roman" pitchFamily="18" charset="0"/>
            </a:endParaRPr>
          </a:p>
        </p:txBody>
      </p:sp>
      <p:pic>
        <p:nvPicPr>
          <p:cNvPr id="2050" name="Picture 2" descr="C:\Users\Маратик\Desktop\для читательского дневника\astafiev.jpg"/>
          <p:cNvPicPr>
            <a:picLocks noChangeAspect="1" noChangeArrowheads="1"/>
          </p:cNvPicPr>
          <p:nvPr/>
        </p:nvPicPr>
        <p:blipFill>
          <a:blip r:embed="rId3" cstate="print"/>
          <a:srcRect/>
          <a:stretch>
            <a:fillRect/>
          </a:stretch>
        </p:blipFill>
        <p:spPr bwMode="auto">
          <a:xfrm>
            <a:off x="827583" y="332656"/>
            <a:ext cx="1800000" cy="2421871"/>
          </a:xfrm>
          <a:prstGeom prst="rect">
            <a:avLst/>
          </a:prstGeom>
          <a:noFill/>
        </p:spPr>
      </p:pic>
      <p:grpSp>
        <p:nvGrpSpPr>
          <p:cNvPr id="6" name="Группа 5"/>
          <p:cNvGrpSpPr/>
          <p:nvPr/>
        </p:nvGrpSpPr>
        <p:grpSpPr>
          <a:xfrm>
            <a:off x="323528" y="6021288"/>
            <a:ext cx="1440160" cy="504056"/>
            <a:chOff x="1691680" y="5949280"/>
            <a:chExt cx="1440160" cy="504056"/>
          </a:xfrm>
        </p:grpSpPr>
        <p:sp>
          <p:nvSpPr>
            <p:cNvPr id="7" name="Стрелка вправо 6"/>
            <p:cNvSpPr/>
            <p:nvPr/>
          </p:nvSpPr>
          <p:spPr>
            <a:xfrm rot="10800000">
              <a:off x="1691680" y="5949280"/>
              <a:ext cx="1440160" cy="504056"/>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8" name="TextBox 7"/>
            <p:cNvSpPr txBox="1"/>
            <p:nvPr/>
          </p:nvSpPr>
          <p:spPr>
            <a:xfrm>
              <a:off x="1835696" y="6021288"/>
              <a:ext cx="1296144" cy="369332"/>
            </a:xfrm>
            <a:prstGeom prst="rect">
              <a:avLst/>
            </a:prstGeom>
            <a:noFill/>
          </p:spPr>
          <p:txBody>
            <a:bodyPr wrap="square" rtlCol="0">
              <a:spAutoFit/>
            </a:bodyPr>
            <a:lstStyle/>
            <a:p>
              <a:r>
                <a:rPr lang="ru-RU" b="1" dirty="0" smtClean="0">
                  <a:solidFill>
                    <a:srgbClr val="C00000"/>
                  </a:solidFill>
                  <a:latin typeface="Times New Roman" pitchFamily="18" charset="0"/>
                  <a:cs typeface="Times New Roman" pitchFamily="18" charset="0"/>
                  <a:hlinkClick r:id="rId4" action="ppaction://hlinksldjump"/>
                </a:rPr>
                <a:t>вернуться</a:t>
              </a:r>
              <a:endParaRPr lang="ru-RU" b="1" dirty="0">
                <a:solidFill>
                  <a:srgbClr val="C00000"/>
                </a:solidFill>
                <a:latin typeface="Times New Roman" pitchFamily="18" charset="0"/>
                <a:cs typeface="Times New Roman" pitchFamily="18" charset="0"/>
              </a:endParaRPr>
            </a:p>
          </p:txBody>
        </p:sp>
      </p:grpSp>
      <p:sp>
        <p:nvSpPr>
          <p:cNvPr id="9" name="Содержимое 1"/>
          <p:cNvSpPr>
            <a:spLocks noGrp="1"/>
          </p:cNvSpPr>
          <p:nvPr>
            <p:ph idx="1"/>
          </p:nvPr>
        </p:nvSpPr>
        <p:spPr>
          <a:xfrm>
            <a:off x="2627784" y="1628800"/>
            <a:ext cx="5616624" cy="1944216"/>
          </a:xfrm>
        </p:spPr>
        <p:txBody>
          <a:bodyPr>
            <a:noAutofit/>
          </a:bodyPr>
          <a:lstStyle/>
          <a:p>
            <a:pPr indent="274320" algn="just">
              <a:buNone/>
            </a:pPr>
            <a:r>
              <a:rPr lang="ru-RU" sz="1700" dirty="0" smtClean="0">
                <a:solidFill>
                  <a:schemeClr val="bg1"/>
                </a:solidFill>
                <a:latin typeface="Times New Roman" pitchFamily="18" charset="0"/>
                <a:cs typeface="Times New Roman" pitchFamily="18" charset="0"/>
              </a:rPr>
              <a:t>Война – зло! Она убивает ни в чём не повинных людей…В этой повести автор показывает, как греческий пасторальный жанр может превратиться в ужасную картину современности, как важно то, чтобы человек, найдя прошлое, смог жить в будущем. Истинная любовь убитых пастуха и пастушки – это протест войне, ибо «беззащитные недоступны злу».</a:t>
            </a:r>
            <a:endParaRPr lang="ru-RU" sz="1700" dirty="0">
              <a:solidFill>
                <a:schemeClr val="bg1"/>
              </a:solidFill>
              <a:latin typeface="Times New Roman" pitchFamily="18" charset="0"/>
              <a:cs typeface="Times New Roman" pitchFamily="18" charset="0"/>
            </a:endParaRPr>
          </a:p>
        </p:txBody>
      </p:sp>
      <p:sp>
        <p:nvSpPr>
          <p:cNvPr id="10" name="Содержимое 1"/>
          <p:cNvSpPr txBox="1">
            <a:spLocks/>
          </p:cNvSpPr>
          <p:nvPr/>
        </p:nvSpPr>
        <p:spPr>
          <a:xfrm>
            <a:off x="899592" y="3573016"/>
            <a:ext cx="7272808" cy="2808312"/>
          </a:xfrm>
          <a:prstGeom prst="rect">
            <a:avLst/>
          </a:prstGeom>
        </p:spPr>
        <p:txBody>
          <a:bodyPr vert="horz">
            <a:noAutofit/>
          </a:bodyPr>
          <a:lstStyle/>
          <a:p>
            <a:pPr indent="457200" algn="just"/>
            <a:r>
              <a:rPr lang="ru-RU" sz="1700" b="1" i="1" dirty="0" smtClean="0">
                <a:solidFill>
                  <a:schemeClr val="bg1"/>
                </a:solidFill>
                <a:latin typeface="Times New Roman" pitchFamily="18" charset="0"/>
                <a:cs typeface="Times New Roman" pitchFamily="18" charset="0"/>
              </a:rPr>
              <a:t>Интересные цитаты:</a:t>
            </a:r>
            <a:endParaRPr lang="ru-RU" sz="1700" dirty="0" smtClean="0">
              <a:solidFill>
                <a:schemeClr val="bg1"/>
              </a:solidFill>
              <a:latin typeface="Times New Roman" pitchFamily="18" charset="0"/>
              <a:cs typeface="Times New Roman" pitchFamily="18" charset="0"/>
            </a:endParaRPr>
          </a:p>
          <a:p>
            <a:pPr indent="457200" algn="just"/>
            <a:r>
              <a:rPr lang="ru-RU" sz="1700" dirty="0" smtClean="0">
                <a:solidFill>
                  <a:schemeClr val="bg1"/>
                </a:solidFill>
                <a:latin typeface="Times New Roman" pitchFamily="18" charset="0"/>
                <a:cs typeface="Times New Roman" pitchFamily="18" charset="0"/>
              </a:rPr>
              <a:t>…А он, или то, что было им когда-то, остался в безмолвной земле, опутанный корнями трав и цветов, утихших до весны. Остался один — посреди России…</a:t>
            </a:r>
          </a:p>
          <a:p>
            <a:pPr indent="457200" algn="just"/>
            <a:r>
              <a:rPr lang="ru-RU" sz="1700" dirty="0" smtClean="0">
                <a:solidFill>
                  <a:schemeClr val="bg1"/>
                </a:solidFill>
                <a:latin typeface="Times New Roman" pitchFamily="18" charset="0"/>
                <a:cs typeface="Times New Roman" pitchFamily="18" charset="0"/>
              </a:rPr>
              <a:t> …Жажда жизни рождает неслыханную стойкость – человек может перебороть неволю, голод, увечье, смерть, поднять тяжесть выше сил своих. Но если ее нет, тогда все, тогда, значит, остался от человека мешок с костями…</a:t>
            </a:r>
          </a:p>
          <a:p>
            <a:pPr indent="457200" algn="just"/>
            <a:r>
              <a:rPr lang="ru-RU" sz="1700" dirty="0" smtClean="0">
                <a:solidFill>
                  <a:schemeClr val="bg1"/>
                </a:solidFill>
                <a:latin typeface="Times New Roman" pitchFamily="18" charset="0"/>
                <a:cs typeface="Times New Roman" pitchFamily="18" charset="0"/>
              </a:rPr>
              <a:t>…Война ведь это война – не кино! Пойми ты! Тут, видал? Голый голого тянет и кричит: «Рубашку не порви!»</a:t>
            </a:r>
          </a:p>
          <a:p>
            <a:pPr lvl="0" algn="just"/>
            <a:endParaRPr lang="ru-RU" dirty="0" smtClean="0">
              <a:solidFill>
                <a:schemeClr val="bg1"/>
              </a:solidFill>
              <a:latin typeface="Times New Roman" pitchFamily="18" charset="0"/>
              <a:cs typeface="Times New Roman" pitchFamily="18" charset="0"/>
            </a:endParaRPr>
          </a:p>
          <a:p>
            <a:pPr lvl="0" algn="just"/>
            <a:endParaRPr kumimoji="0" lang="ru-RU" sz="1800"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grpSp>
        <p:nvGrpSpPr>
          <p:cNvPr id="12" name="Группа 11"/>
          <p:cNvGrpSpPr/>
          <p:nvPr/>
        </p:nvGrpSpPr>
        <p:grpSpPr>
          <a:xfrm>
            <a:off x="5436096" y="6021288"/>
            <a:ext cx="2088232" cy="648072"/>
            <a:chOff x="5652120" y="5877272"/>
            <a:chExt cx="2088232" cy="648072"/>
          </a:xfrm>
        </p:grpSpPr>
        <p:sp>
          <p:nvSpPr>
            <p:cNvPr id="13" name="Прямоугольник 12"/>
            <p:cNvSpPr/>
            <p:nvPr/>
          </p:nvSpPr>
          <p:spPr>
            <a:xfrm>
              <a:off x="5652120" y="5877272"/>
              <a:ext cx="2088232" cy="64807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14" name="TextBox 13">
              <a:hlinkClick r:id="rId5" action="ppaction://hlinksldjump"/>
            </p:cNvPr>
            <p:cNvSpPr txBox="1"/>
            <p:nvPr/>
          </p:nvSpPr>
          <p:spPr>
            <a:xfrm>
              <a:off x="5724128" y="5877272"/>
              <a:ext cx="2016224" cy="646331"/>
            </a:xfrm>
            <a:prstGeom prst="rect">
              <a:avLst/>
            </a:prstGeom>
            <a:noFill/>
          </p:spPr>
          <p:txBody>
            <a:bodyPr wrap="square" rtlCol="0">
              <a:spAutoFit/>
            </a:bodyPr>
            <a:lstStyle/>
            <a:p>
              <a:pPr algn="ctr"/>
              <a:r>
                <a:rPr lang="ru-RU" b="1" u="sng" dirty="0" smtClean="0">
                  <a:solidFill>
                    <a:schemeClr val="accent5">
                      <a:lumMod val="75000"/>
                    </a:schemeClr>
                  </a:solidFill>
                  <a:latin typeface="Times New Roman" pitchFamily="18" charset="0"/>
                  <a:cs typeface="Times New Roman" pitchFamily="18" charset="0"/>
                </a:rPr>
                <a:t>Герои и данные о книге</a:t>
              </a:r>
              <a:endParaRPr lang="ru-RU" b="1" u="sng" dirty="0">
                <a:solidFill>
                  <a:schemeClr val="accent5">
                    <a:lumMod val="75000"/>
                  </a:schemeClr>
                </a:solidFill>
                <a:latin typeface="Times New Roman" pitchFamily="18" charset="0"/>
                <a:cs typeface="Times New Roman" pitchFamily="18" charset="0"/>
              </a:endParaRPr>
            </a:p>
          </p:txBody>
        </p:sp>
      </p:gr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Маратик\Desktop\для читательского дневника\1607 - копия.jpg"/>
          <p:cNvPicPr>
            <a:picLocks noChangeAspect="1" noChangeArrowheads="1"/>
          </p:cNvPicPr>
          <p:nvPr/>
        </p:nvPicPr>
        <p:blipFill>
          <a:blip r:embed="rId2" cstate="print"/>
          <a:srcRect/>
          <a:stretch>
            <a:fillRect/>
          </a:stretch>
        </p:blipFill>
        <p:spPr bwMode="auto">
          <a:xfrm>
            <a:off x="0" y="0"/>
            <a:ext cx="9173210" cy="6858000"/>
          </a:xfrm>
          <a:prstGeom prst="rect">
            <a:avLst/>
          </a:prstGeom>
          <a:noFill/>
        </p:spPr>
      </p:pic>
      <p:sp>
        <p:nvSpPr>
          <p:cNvPr id="3" name="Заголовок 2"/>
          <p:cNvSpPr>
            <a:spLocks noGrp="1"/>
          </p:cNvSpPr>
          <p:nvPr>
            <p:ph type="title"/>
          </p:nvPr>
        </p:nvSpPr>
        <p:spPr>
          <a:xfrm>
            <a:off x="827584" y="404664"/>
            <a:ext cx="7560840" cy="966936"/>
          </a:xfrm>
        </p:spPr>
        <p:txBody>
          <a:bodyPr>
            <a:normAutofit/>
          </a:bodyPr>
          <a:lstStyle/>
          <a:p>
            <a:pPr algn="ctr"/>
            <a:r>
              <a:rPr lang="ru-RU" sz="1800" b="1" dirty="0" smtClean="0">
                <a:solidFill>
                  <a:schemeClr val="bg1"/>
                </a:solidFill>
                <a:latin typeface="Times New Roman" pitchFamily="18" charset="0"/>
                <a:cs typeface="Times New Roman" pitchFamily="18" charset="0"/>
              </a:rPr>
              <a:t>Татьяна Никитична Толстая </a:t>
            </a:r>
            <a:br>
              <a:rPr lang="ru-RU" sz="1800" b="1" dirty="0" smtClean="0">
                <a:solidFill>
                  <a:schemeClr val="bg1"/>
                </a:solidFill>
                <a:latin typeface="Times New Roman" pitchFamily="18" charset="0"/>
                <a:cs typeface="Times New Roman" pitchFamily="18" charset="0"/>
              </a:rPr>
            </a:br>
            <a:r>
              <a:rPr lang="ru-RU" sz="1800" b="1" dirty="0" smtClean="0">
                <a:solidFill>
                  <a:schemeClr val="bg1"/>
                </a:solidFill>
                <a:latin typeface="Times New Roman" pitchFamily="18" charset="0"/>
                <a:cs typeface="Times New Roman" pitchFamily="18" charset="0"/>
              </a:rPr>
              <a:t>(р. 1951)</a:t>
            </a:r>
            <a:br>
              <a:rPr lang="ru-RU" sz="1800" b="1" dirty="0" smtClean="0">
                <a:solidFill>
                  <a:schemeClr val="bg1"/>
                </a:solidFill>
                <a:latin typeface="Times New Roman" pitchFamily="18" charset="0"/>
                <a:cs typeface="Times New Roman" pitchFamily="18" charset="0"/>
              </a:rPr>
            </a:br>
            <a:r>
              <a:rPr lang="ru-RU" sz="1800" b="1" dirty="0" smtClean="0">
                <a:solidFill>
                  <a:schemeClr val="bg1"/>
                </a:solidFill>
                <a:latin typeface="Times New Roman" pitchFamily="18" charset="0"/>
                <a:cs typeface="Times New Roman" pitchFamily="18" charset="0"/>
              </a:rPr>
              <a:t>рассказ «Чистый лист» (1984)</a:t>
            </a:r>
            <a:endParaRPr lang="ru-RU" sz="1800" b="1" dirty="0">
              <a:solidFill>
                <a:schemeClr val="bg1"/>
              </a:solidFill>
              <a:latin typeface="Times New Roman" pitchFamily="18" charset="0"/>
              <a:cs typeface="Times New Roman" pitchFamily="18" charset="0"/>
            </a:endParaRPr>
          </a:p>
        </p:txBody>
      </p:sp>
      <p:pic>
        <p:nvPicPr>
          <p:cNvPr id="3074" name="Picture 2" descr="C:\Users\Маратик\Desktop\для читательского дневника\т толстая.jpg"/>
          <p:cNvPicPr>
            <a:picLocks noChangeAspect="1" noChangeArrowheads="1"/>
          </p:cNvPicPr>
          <p:nvPr/>
        </p:nvPicPr>
        <p:blipFill>
          <a:blip r:embed="rId3" cstate="print"/>
          <a:srcRect/>
          <a:stretch>
            <a:fillRect/>
          </a:stretch>
        </p:blipFill>
        <p:spPr bwMode="auto">
          <a:xfrm>
            <a:off x="899592" y="476672"/>
            <a:ext cx="1800000" cy="2160240"/>
          </a:xfrm>
          <a:prstGeom prst="rect">
            <a:avLst/>
          </a:prstGeom>
          <a:noFill/>
        </p:spPr>
      </p:pic>
      <p:grpSp>
        <p:nvGrpSpPr>
          <p:cNvPr id="6" name="Группа 5"/>
          <p:cNvGrpSpPr/>
          <p:nvPr/>
        </p:nvGrpSpPr>
        <p:grpSpPr>
          <a:xfrm>
            <a:off x="323528" y="6021288"/>
            <a:ext cx="1440160" cy="504056"/>
            <a:chOff x="1691680" y="5949280"/>
            <a:chExt cx="1440160" cy="504056"/>
          </a:xfrm>
        </p:grpSpPr>
        <p:sp>
          <p:nvSpPr>
            <p:cNvPr id="7" name="Стрелка вправо 6"/>
            <p:cNvSpPr/>
            <p:nvPr/>
          </p:nvSpPr>
          <p:spPr>
            <a:xfrm rot="10800000">
              <a:off x="1691680" y="5949280"/>
              <a:ext cx="1440160" cy="504056"/>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8" name="TextBox 7"/>
            <p:cNvSpPr txBox="1"/>
            <p:nvPr/>
          </p:nvSpPr>
          <p:spPr>
            <a:xfrm>
              <a:off x="1835696" y="6021288"/>
              <a:ext cx="1296144" cy="369332"/>
            </a:xfrm>
            <a:prstGeom prst="rect">
              <a:avLst/>
            </a:prstGeom>
            <a:noFill/>
          </p:spPr>
          <p:txBody>
            <a:bodyPr wrap="square" rtlCol="0">
              <a:spAutoFit/>
            </a:bodyPr>
            <a:lstStyle/>
            <a:p>
              <a:r>
                <a:rPr lang="ru-RU" b="1" dirty="0" smtClean="0">
                  <a:solidFill>
                    <a:srgbClr val="C00000"/>
                  </a:solidFill>
                  <a:latin typeface="Times New Roman" pitchFamily="18" charset="0"/>
                  <a:cs typeface="Times New Roman" pitchFamily="18" charset="0"/>
                  <a:hlinkClick r:id="rId4" action="ppaction://hlinksldjump"/>
                </a:rPr>
                <a:t>вернуться</a:t>
              </a:r>
              <a:endParaRPr lang="ru-RU" b="1" dirty="0">
                <a:solidFill>
                  <a:srgbClr val="C00000"/>
                </a:solidFill>
                <a:latin typeface="Times New Roman" pitchFamily="18" charset="0"/>
                <a:cs typeface="Times New Roman" pitchFamily="18" charset="0"/>
              </a:endParaRPr>
            </a:p>
          </p:txBody>
        </p:sp>
      </p:grpSp>
      <p:sp>
        <p:nvSpPr>
          <p:cNvPr id="9" name="Содержимое 1"/>
          <p:cNvSpPr>
            <a:spLocks noGrp="1"/>
          </p:cNvSpPr>
          <p:nvPr>
            <p:ph idx="1"/>
          </p:nvPr>
        </p:nvSpPr>
        <p:spPr>
          <a:xfrm>
            <a:off x="2699792" y="1412776"/>
            <a:ext cx="5616624" cy="2016224"/>
          </a:xfrm>
        </p:spPr>
        <p:txBody>
          <a:bodyPr>
            <a:noAutofit/>
          </a:bodyPr>
          <a:lstStyle/>
          <a:p>
            <a:pPr indent="274320" algn="just">
              <a:buNone/>
            </a:pPr>
            <a:r>
              <a:rPr lang="ru-RU" sz="1700" dirty="0" smtClean="0">
                <a:solidFill>
                  <a:schemeClr val="bg1"/>
                </a:solidFill>
                <a:latin typeface="Times New Roman" pitchFamily="18" charset="0"/>
                <a:cs typeface="Times New Roman" pitchFamily="18" charset="0"/>
              </a:rPr>
              <a:t>«Чистый лист» – один из лучших и загадочных рассказов автора. Главный герой чувствует себя несчастным, потому что вынужден посвящаться каждый день семье, больному ребёнку. Игнатьев, теряя способность к состраданию, утрачивает главную составляющую человеческого счастья – способность делать счастливыми других, ближних своих и дальних.</a:t>
            </a:r>
          </a:p>
        </p:txBody>
      </p:sp>
      <p:sp>
        <p:nvSpPr>
          <p:cNvPr id="10" name="Содержимое 1"/>
          <p:cNvSpPr txBox="1">
            <a:spLocks/>
          </p:cNvSpPr>
          <p:nvPr/>
        </p:nvSpPr>
        <p:spPr>
          <a:xfrm>
            <a:off x="899592" y="4365104"/>
            <a:ext cx="7272808" cy="1944216"/>
          </a:xfrm>
          <a:prstGeom prst="rect">
            <a:avLst/>
          </a:prstGeom>
        </p:spPr>
        <p:txBody>
          <a:bodyPr vert="horz">
            <a:noAutofit/>
          </a:bodyPr>
          <a:lstStyle/>
          <a:p>
            <a:pPr indent="457200" algn="just"/>
            <a:r>
              <a:rPr lang="ru-RU" sz="1700" b="1" i="1" dirty="0" smtClean="0">
                <a:solidFill>
                  <a:schemeClr val="bg1"/>
                </a:solidFill>
                <a:latin typeface="Times New Roman" pitchFamily="18" charset="0"/>
                <a:cs typeface="Times New Roman" pitchFamily="18" charset="0"/>
              </a:rPr>
              <a:t>Интересные цитаты:</a:t>
            </a:r>
            <a:endParaRPr lang="ru-RU" sz="1700" dirty="0" smtClean="0">
              <a:solidFill>
                <a:schemeClr val="bg1"/>
              </a:solidFill>
              <a:latin typeface="Times New Roman" pitchFamily="18" charset="0"/>
              <a:cs typeface="Times New Roman" pitchFamily="18" charset="0"/>
            </a:endParaRPr>
          </a:p>
          <a:p>
            <a:pPr lvl="0" algn="just"/>
            <a:endParaRPr lang="ru-RU" sz="1700" dirty="0" smtClean="0">
              <a:solidFill>
                <a:schemeClr val="bg1"/>
              </a:solidFill>
              <a:latin typeface="Times New Roman" pitchFamily="18" charset="0"/>
              <a:cs typeface="Times New Roman" pitchFamily="18" charset="0"/>
            </a:endParaRPr>
          </a:p>
          <a:p>
            <a:pPr lvl="0" indent="457200" algn="just"/>
            <a:r>
              <a:rPr lang="ru-RU" sz="1700" dirty="0" smtClean="0">
                <a:solidFill>
                  <a:schemeClr val="bg1"/>
                </a:solidFill>
                <a:latin typeface="Times New Roman" pitchFamily="18" charset="0"/>
                <a:cs typeface="Times New Roman" pitchFamily="18" charset="0"/>
              </a:rPr>
              <a:t>…Если твой глаз соблазняет тебя, вырви его…</a:t>
            </a:r>
          </a:p>
          <a:p>
            <a:pPr lvl="0" indent="457200" algn="just"/>
            <a:r>
              <a:rPr lang="ru-RU" sz="1700" dirty="0" smtClean="0">
                <a:solidFill>
                  <a:schemeClr val="bg1"/>
                </a:solidFill>
                <a:latin typeface="Times New Roman" pitchFamily="18" charset="0"/>
                <a:cs typeface="Times New Roman" pitchFamily="18" charset="0"/>
              </a:rPr>
              <a:t>…Се – человек! Се – </a:t>
            </a:r>
            <a:r>
              <a:rPr lang="ru-RU" sz="1700" dirty="0" err="1" smtClean="0">
                <a:solidFill>
                  <a:schemeClr val="bg1"/>
                </a:solidFill>
                <a:latin typeface="Times New Roman" pitchFamily="18" charset="0"/>
                <a:cs typeface="Times New Roman" pitchFamily="18" charset="0"/>
              </a:rPr>
              <a:t>Властилин</a:t>
            </a:r>
            <a:r>
              <a:rPr lang="ru-RU" sz="1700" dirty="0" smtClean="0">
                <a:solidFill>
                  <a:schemeClr val="bg1"/>
                </a:solidFill>
                <a:latin typeface="Times New Roman" pitchFamily="18" charset="0"/>
                <a:cs typeface="Times New Roman" pitchFamily="18" charset="0"/>
              </a:rPr>
              <a:t>!</a:t>
            </a:r>
          </a:p>
          <a:p>
            <a:pPr lvl="0" indent="457200" algn="just"/>
            <a:r>
              <a:rPr lang="ru-RU" sz="1700" dirty="0" smtClean="0">
                <a:solidFill>
                  <a:schemeClr val="bg1"/>
                </a:solidFill>
                <a:latin typeface="Times New Roman" pitchFamily="18" charset="0"/>
                <a:cs typeface="Times New Roman" pitchFamily="18" charset="0"/>
              </a:rPr>
              <a:t>…Остались лишь механические движения, знаки, сакральные формулы утраченного языка, уже непонятного и самим жрецам…</a:t>
            </a:r>
          </a:p>
          <a:p>
            <a:pPr lvl="0" algn="just"/>
            <a:endParaRPr kumimoji="0" lang="ru-RU" sz="1800"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sp>
        <p:nvSpPr>
          <p:cNvPr id="11" name="Содержимое 1"/>
          <p:cNvSpPr txBox="1">
            <a:spLocks/>
          </p:cNvSpPr>
          <p:nvPr/>
        </p:nvSpPr>
        <p:spPr>
          <a:xfrm>
            <a:off x="683568" y="3284984"/>
            <a:ext cx="7488832" cy="1296144"/>
          </a:xfrm>
          <a:prstGeom prst="rect">
            <a:avLst/>
          </a:prstGeom>
        </p:spPr>
        <p:txBody>
          <a:bodyPr vert="horz">
            <a:noAutofit/>
          </a:bodyPr>
          <a:lstStyle/>
          <a:p>
            <a:pPr marL="274320" lvl="0" indent="274320" algn="just">
              <a:spcBef>
                <a:spcPts val="600"/>
              </a:spcBef>
              <a:buClr>
                <a:schemeClr val="accent2"/>
              </a:buClr>
              <a:buSzPct val="85000"/>
            </a:pPr>
            <a:r>
              <a:rPr lang="ru-RU" sz="1700" dirty="0" smtClean="0">
                <a:solidFill>
                  <a:schemeClr val="bg1"/>
                </a:solidFill>
                <a:latin typeface="Times New Roman" pitchFamily="18" charset="0"/>
                <a:cs typeface="Times New Roman" pitchFamily="18" charset="0"/>
              </a:rPr>
              <a:t>Представив своего героя, легко расставшегося со своей душой, в новом качестве с чистым листом в руках, писательница так же легко расстаётся с ним, не давая ответа, как можно преодолеть такую ужасающую «чистку душ».</a:t>
            </a:r>
            <a:r>
              <a:rPr lang="ru-RU" sz="1700" dirty="0" smtClean="0">
                <a:latin typeface="Times New Roman" pitchFamily="18" charset="0"/>
                <a:cs typeface="Times New Roman" pitchFamily="18" charset="0"/>
              </a:rPr>
              <a:t>. </a:t>
            </a:r>
            <a:r>
              <a:rPr lang="ru-RU" sz="1700" dirty="0" smtClean="0">
                <a:solidFill>
                  <a:schemeClr val="bg1"/>
                </a:solidFill>
                <a:latin typeface="Times New Roman" pitchFamily="18" charset="0"/>
                <a:cs typeface="Times New Roman" pitchFamily="18" charset="0"/>
              </a:rPr>
              <a:t>Герой стал чистым листом.</a:t>
            </a:r>
            <a:endParaRPr kumimoji="0" lang="ru-RU" sz="1700" b="0"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endParaRPr>
          </a:p>
        </p:txBody>
      </p:sp>
      <p:grpSp>
        <p:nvGrpSpPr>
          <p:cNvPr id="12" name="Группа 11"/>
          <p:cNvGrpSpPr/>
          <p:nvPr/>
        </p:nvGrpSpPr>
        <p:grpSpPr>
          <a:xfrm>
            <a:off x="5436096" y="6021288"/>
            <a:ext cx="2088232" cy="648072"/>
            <a:chOff x="5652120" y="5877272"/>
            <a:chExt cx="2088232" cy="648072"/>
          </a:xfrm>
        </p:grpSpPr>
        <p:sp>
          <p:nvSpPr>
            <p:cNvPr id="13" name="Прямоугольник 12"/>
            <p:cNvSpPr/>
            <p:nvPr/>
          </p:nvSpPr>
          <p:spPr>
            <a:xfrm>
              <a:off x="5652120" y="5877272"/>
              <a:ext cx="2088232" cy="64807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14" name="TextBox 13">
              <a:hlinkClick r:id="rId5" action="ppaction://hlinksldjump"/>
            </p:cNvPr>
            <p:cNvSpPr txBox="1"/>
            <p:nvPr/>
          </p:nvSpPr>
          <p:spPr>
            <a:xfrm>
              <a:off x="5724128" y="5877272"/>
              <a:ext cx="2016224" cy="646331"/>
            </a:xfrm>
            <a:prstGeom prst="rect">
              <a:avLst/>
            </a:prstGeom>
            <a:noFill/>
          </p:spPr>
          <p:txBody>
            <a:bodyPr wrap="square" rtlCol="0">
              <a:spAutoFit/>
            </a:bodyPr>
            <a:lstStyle/>
            <a:p>
              <a:pPr algn="ctr"/>
              <a:r>
                <a:rPr lang="ru-RU" b="1" u="sng" dirty="0" smtClean="0">
                  <a:solidFill>
                    <a:schemeClr val="accent5">
                      <a:lumMod val="75000"/>
                    </a:schemeClr>
                  </a:solidFill>
                  <a:latin typeface="Times New Roman" pitchFamily="18" charset="0"/>
                  <a:cs typeface="Times New Roman" pitchFamily="18" charset="0"/>
                </a:rPr>
                <a:t>Герои и данные о книге</a:t>
              </a:r>
              <a:endParaRPr lang="ru-RU" b="1" u="sng" dirty="0">
                <a:solidFill>
                  <a:schemeClr val="accent5">
                    <a:lumMod val="75000"/>
                  </a:schemeClr>
                </a:solidFill>
                <a:latin typeface="Times New Roman" pitchFamily="18" charset="0"/>
                <a:cs typeface="Times New Roman" pitchFamily="18" charset="0"/>
              </a:endParaRPr>
            </a:p>
          </p:txBody>
        </p:sp>
      </p:gr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Маратик\Desktop\для читательского дневника\1607 - копия.jpg"/>
          <p:cNvPicPr>
            <a:picLocks noChangeAspect="1" noChangeArrowheads="1"/>
          </p:cNvPicPr>
          <p:nvPr/>
        </p:nvPicPr>
        <p:blipFill>
          <a:blip r:embed="rId2" cstate="print"/>
          <a:srcRect/>
          <a:stretch>
            <a:fillRect/>
          </a:stretch>
        </p:blipFill>
        <p:spPr bwMode="auto">
          <a:xfrm>
            <a:off x="0" y="0"/>
            <a:ext cx="9173210" cy="6858000"/>
          </a:xfrm>
          <a:prstGeom prst="rect">
            <a:avLst/>
          </a:prstGeom>
          <a:noFill/>
        </p:spPr>
      </p:pic>
      <p:sp>
        <p:nvSpPr>
          <p:cNvPr id="3" name="Заголовок 2"/>
          <p:cNvSpPr>
            <a:spLocks noGrp="1"/>
          </p:cNvSpPr>
          <p:nvPr>
            <p:ph type="title"/>
          </p:nvPr>
        </p:nvSpPr>
        <p:spPr>
          <a:xfrm>
            <a:off x="827584" y="404664"/>
            <a:ext cx="7560840" cy="966936"/>
          </a:xfrm>
        </p:spPr>
        <p:txBody>
          <a:bodyPr>
            <a:normAutofit/>
          </a:bodyPr>
          <a:lstStyle/>
          <a:p>
            <a:pPr algn="ctr"/>
            <a:r>
              <a:rPr lang="ru-RU" sz="1800" b="1" dirty="0" err="1" smtClean="0">
                <a:solidFill>
                  <a:schemeClr val="bg1"/>
                </a:solidFill>
                <a:latin typeface="Times New Roman" pitchFamily="18" charset="0"/>
                <a:cs typeface="Times New Roman" pitchFamily="18" charset="0"/>
              </a:rPr>
              <a:t>Мустай</a:t>
            </a:r>
            <a:r>
              <a:rPr lang="ru-RU" sz="1800" b="1" dirty="0" smtClean="0">
                <a:solidFill>
                  <a:schemeClr val="bg1"/>
                </a:solidFill>
                <a:latin typeface="Times New Roman" pitchFamily="18" charset="0"/>
                <a:cs typeface="Times New Roman" pitchFamily="18" charset="0"/>
              </a:rPr>
              <a:t> Карим</a:t>
            </a:r>
            <a:br>
              <a:rPr lang="ru-RU" sz="1800" b="1" dirty="0" smtClean="0">
                <a:solidFill>
                  <a:schemeClr val="bg1"/>
                </a:solidFill>
                <a:latin typeface="Times New Roman" pitchFamily="18" charset="0"/>
                <a:cs typeface="Times New Roman" pitchFamily="18" charset="0"/>
              </a:rPr>
            </a:br>
            <a:r>
              <a:rPr lang="ru-RU" sz="1800" b="1" dirty="0" smtClean="0">
                <a:solidFill>
                  <a:schemeClr val="bg1"/>
                </a:solidFill>
                <a:latin typeface="Times New Roman" pitchFamily="18" charset="0"/>
                <a:cs typeface="Times New Roman" pitchFamily="18" charset="0"/>
              </a:rPr>
              <a:t>(1919 – 2005)</a:t>
            </a:r>
            <a:br>
              <a:rPr lang="ru-RU" sz="1800" b="1" dirty="0" smtClean="0">
                <a:solidFill>
                  <a:schemeClr val="bg1"/>
                </a:solidFill>
                <a:latin typeface="Times New Roman" pitchFamily="18" charset="0"/>
                <a:cs typeface="Times New Roman" pitchFamily="18" charset="0"/>
              </a:rPr>
            </a:br>
            <a:r>
              <a:rPr lang="ru-RU" sz="1800" b="1" dirty="0" smtClean="0">
                <a:solidFill>
                  <a:schemeClr val="bg1"/>
                </a:solidFill>
                <a:latin typeface="Times New Roman" pitchFamily="18" charset="0"/>
                <a:cs typeface="Times New Roman" pitchFamily="18" charset="0"/>
              </a:rPr>
              <a:t>повесть «Помилование» (1988)</a:t>
            </a:r>
            <a:endParaRPr lang="ru-RU" sz="1800" b="1" dirty="0">
              <a:solidFill>
                <a:schemeClr val="bg1"/>
              </a:solidFill>
              <a:latin typeface="Times New Roman" pitchFamily="18" charset="0"/>
              <a:cs typeface="Times New Roman" pitchFamily="18" charset="0"/>
            </a:endParaRPr>
          </a:p>
        </p:txBody>
      </p:sp>
      <p:pic>
        <p:nvPicPr>
          <p:cNvPr id="4098" name="Picture 2" descr="C:\Users\Маратик\Desktop\для читательского дневника\Карим.jpg"/>
          <p:cNvPicPr>
            <a:picLocks noChangeAspect="1" noChangeArrowheads="1"/>
          </p:cNvPicPr>
          <p:nvPr/>
        </p:nvPicPr>
        <p:blipFill>
          <a:blip r:embed="rId3" cstate="print"/>
          <a:srcRect/>
          <a:stretch>
            <a:fillRect/>
          </a:stretch>
        </p:blipFill>
        <p:spPr bwMode="auto">
          <a:xfrm>
            <a:off x="827584" y="404664"/>
            <a:ext cx="1800000" cy="2529274"/>
          </a:xfrm>
          <a:prstGeom prst="rect">
            <a:avLst/>
          </a:prstGeom>
          <a:noFill/>
        </p:spPr>
      </p:pic>
      <p:grpSp>
        <p:nvGrpSpPr>
          <p:cNvPr id="6" name="Группа 5"/>
          <p:cNvGrpSpPr/>
          <p:nvPr/>
        </p:nvGrpSpPr>
        <p:grpSpPr>
          <a:xfrm>
            <a:off x="323528" y="6021288"/>
            <a:ext cx="1440160" cy="504056"/>
            <a:chOff x="1691680" y="5949280"/>
            <a:chExt cx="1440160" cy="504056"/>
          </a:xfrm>
        </p:grpSpPr>
        <p:sp>
          <p:nvSpPr>
            <p:cNvPr id="7" name="Стрелка вправо 6"/>
            <p:cNvSpPr/>
            <p:nvPr/>
          </p:nvSpPr>
          <p:spPr>
            <a:xfrm rot="10800000">
              <a:off x="1691680" y="5949280"/>
              <a:ext cx="1440160" cy="504056"/>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8" name="TextBox 7"/>
            <p:cNvSpPr txBox="1"/>
            <p:nvPr/>
          </p:nvSpPr>
          <p:spPr>
            <a:xfrm>
              <a:off x="1835696" y="6021288"/>
              <a:ext cx="1296144" cy="369332"/>
            </a:xfrm>
            <a:prstGeom prst="rect">
              <a:avLst/>
            </a:prstGeom>
            <a:noFill/>
          </p:spPr>
          <p:txBody>
            <a:bodyPr wrap="square" rtlCol="0">
              <a:spAutoFit/>
            </a:bodyPr>
            <a:lstStyle/>
            <a:p>
              <a:r>
                <a:rPr lang="ru-RU" b="1" dirty="0" smtClean="0">
                  <a:solidFill>
                    <a:srgbClr val="C00000"/>
                  </a:solidFill>
                  <a:latin typeface="Times New Roman" pitchFamily="18" charset="0"/>
                  <a:cs typeface="Times New Roman" pitchFamily="18" charset="0"/>
                  <a:hlinkClick r:id="rId4" action="ppaction://hlinksldjump"/>
                </a:rPr>
                <a:t>вернуться</a:t>
              </a:r>
              <a:endParaRPr lang="ru-RU" b="1" dirty="0">
                <a:solidFill>
                  <a:srgbClr val="C00000"/>
                </a:solidFill>
                <a:latin typeface="Times New Roman" pitchFamily="18" charset="0"/>
                <a:cs typeface="Times New Roman" pitchFamily="18" charset="0"/>
              </a:endParaRPr>
            </a:p>
          </p:txBody>
        </p:sp>
      </p:grpSp>
      <p:sp>
        <p:nvSpPr>
          <p:cNvPr id="9" name="Содержимое 1"/>
          <p:cNvSpPr>
            <a:spLocks noGrp="1"/>
          </p:cNvSpPr>
          <p:nvPr>
            <p:ph idx="1"/>
          </p:nvPr>
        </p:nvSpPr>
        <p:spPr>
          <a:xfrm>
            <a:off x="2627784" y="1628800"/>
            <a:ext cx="5616624" cy="2952328"/>
          </a:xfrm>
        </p:spPr>
        <p:txBody>
          <a:bodyPr>
            <a:noAutofit/>
          </a:bodyPr>
          <a:lstStyle/>
          <a:p>
            <a:pPr indent="274320" algn="just">
              <a:buNone/>
            </a:pPr>
            <a:r>
              <a:rPr lang="ru-RU" sz="1800" dirty="0" smtClean="0">
                <a:solidFill>
                  <a:schemeClr val="bg1"/>
                </a:solidFill>
                <a:latin typeface="Times New Roman" pitchFamily="18" charset="0"/>
                <a:cs typeface="Times New Roman" pitchFamily="18" charset="0"/>
              </a:rPr>
              <a:t>На что только не толкает людей любовь. Приехать в девушку на бронетранспортёре, чтобы проститься с ней. Беспечность? Или злостное нарушение? А может, просто искренность молодого бойца…возможно, но действие происходит в годы войны, а законы там совсем другие…Так что: «Казнить нельзя помиловать»?  Спустя много-много лет М. Карим оправдывает главного героя, потому что любовь  не должна приносить страдания…чего невозможно сказать о войне…</a:t>
            </a:r>
            <a:endParaRPr lang="ru-RU" sz="1800" dirty="0">
              <a:solidFill>
                <a:schemeClr val="bg1"/>
              </a:solidFill>
              <a:latin typeface="Times New Roman" pitchFamily="18" charset="0"/>
              <a:cs typeface="Times New Roman" pitchFamily="18" charset="0"/>
            </a:endParaRPr>
          </a:p>
        </p:txBody>
      </p:sp>
      <p:sp>
        <p:nvSpPr>
          <p:cNvPr id="10" name="Содержимое 1"/>
          <p:cNvSpPr txBox="1">
            <a:spLocks/>
          </p:cNvSpPr>
          <p:nvPr/>
        </p:nvSpPr>
        <p:spPr>
          <a:xfrm>
            <a:off x="827584" y="4653136"/>
            <a:ext cx="7272808" cy="1296144"/>
          </a:xfrm>
          <a:prstGeom prst="rect">
            <a:avLst/>
          </a:prstGeom>
        </p:spPr>
        <p:txBody>
          <a:bodyPr vert="horz">
            <a:noAutofit/>
          </a:bodyPr>
          <a:lstStyle/>
          <a:p>
            <a:pPr indent="457200" algn="just"/>
            <a:r>
              <a:rPr lang="ru-RU" sz="1700" b="1" i="1" dirty="0" smtClean="0">
                <a:solidFill>
                  <a:schemeClr val="bg1"/>
                </a:solidFill>
                <a:latin typeface="Times New Roman" pitchFamily="18" charset="0"/>
                <a:cs typeface="Times New Roman" pitchFamily="18" charset="0"/>
              </a:rPr>
              <a:t>Интересные цитаты:</a:t>
            </a:r>
          </a:p>
          <a:p>
            <a:pPr indent="457200" algn="just"/>
            <a:endParaRPr lang="ru-RU" sz="1700" dirty="0" smtClean="0">
              <a:solidFill>
                <a:schemeClr val="bg1"/>
              </a:solidFill>
              <a:latin typeface="Times New Roman" pitchFamily="18" charset="0"/>
              <a:cs typeface="Times New Roman" pitchFamily="18" charset="0"/>
            </a:endParaRPr>
          </a:p>
          <a:p>
            <a:pPr indent="457200" algn="just"/>
            <a:r>
              <a:rPr lang="ru-RU" sz="1700" dirty="0" smtClean="0">
                <a:solidFill>
                  <a:schemeClr val="bg1"/>
                </a:solidFill>
                <a:latin typeface="Times New Roman" pitchFamily="18" charset="0"/>
                <a:cs typeface="Times New Roman" pitchFamily="18" charset="0"/>
              </a:rPr>
              <a:t>…Архимед не должен быть убит… (из воспоминаний автора)</a:t>
            </a:r>
          </a:p>
          <a:p>
            <a:pPr indent="457200" algn="just"/>
            <a:r>
              <a:rPr lang="ru-RU" sz="1700" dirty="0" smtClean="0">
                <a:solidFill>
                  <a:schemeClr val="bg1"/>
                </a:solidFill>
                <a:latin typeface="Times New Roman" pitchFamily="18" charset="0"/>
                <a:cs typeface="Times New Roman" pitchFamily="18" charset="0"/>
              </a:rPr>
              <a:t>…Порой поспешность приводит к великим трагедиям…а он спит?</a:t>
            </a:r>
          </a:p>
          <a:p>
            <a:pPr lvl="0" algn="just"/>
            <a:endParaRPr lang="ru-RU" dirty="0" smtClean="0">
              <a:solidFill>
                <a:schemeClr val="bg1"/>
              </a:solidFill>
              <a:latin typeface="Times New Roman" pitchFamily="18" charset="0"/>
              <a:cs typeface="Times New Roman" pitchFamily="18" charset="0"/>
            </a:endParaRPr>
          </a:p>
          <a:p>
            <a:pPr lvl="0" algn="just"/>
            <a:endParaRPr kumimoji="0" lang="ru-RU" sz="1800"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grpSp>
        <p:nvGrpSpPr>
          <p:cNvPr id="11" name="Группа 10"/>
          <p:cNvGrpSpPr/>
          <p:nvPr/>
        </p:nvGrpSpPr>
        <p:grpSpPr>
          <a:xfrm>
            <a:off x="5436096" y="5877272"/>
            <a:ext cx="2088232" cy="648072"/>
            <a:chOff x="5652120" y="5877272"/>
            <a:chExt cx="2088232" cy="648072"/>
          </a:xfrm>
        </p:grpSpPr>
        <p:sp>
          <p:nvSpPr>
            <p:cNvPr id="12" name="Прямоугольник 11"/>
            <p:cNvSpPr/>
            <p:nvPr/>
          </p:nvSpPr>
          <p:spPr>
            <a:xfrm>
              <a:off x="5652120" y="5877272"/>
              <a:ext cx="2088232" cy="64807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13" name="TextBox 12">
              <a:hlinkClick r:id="rId5" action="ppaction://hlinksldjump"/>
            </p:cNvPr>
            <p:cNvSpPr txBox="1"/>
            <p:nvPr/>
          </p:nvSpPr>
          <p:spPr>
            <a:xfrm>
              <a:off x="5724128" y="5877272"/>
              <a:ext cx="2016224" cy="646331"/>
            </a:xfrm>
            <a:prstGeom prst="rect">
              <a:avLst/>
            </a:prstGeom>
            <a:noFill/>
          </p:spPr>
          <p:txBody>
            <a:bodyPr wrap="square" rtlCol="0">
              <a:spAutoFit/>
            </a:bodyPr>
            <a:lstStyle/>
            <a:p>
              <a:pPr algn="ctr"/>
              <a:r>
                <a:rPr lang="ru-RU" b="1" u="sng" dirty="0" smtClean="0">
                  <a:solidFill>
                    <a:schemeClr val="accent5">
                      <a:lumMod val="75000"/>
                    </a:schemeClr>
                  </a:solidFill>
                  <a:latin typeface="Times New Roman" pitchFamily="18" charset="0"/>
                  <a:cs typeface="Times New Roman" pitchFamily="18" charset="0"/>
                </a:rPr>
                <a:t>Герои и данные о книге</a:t>
              </a:r>
              <a:endParaRPr lang="ru-RU" b="1" u="sng" dirty="0">
                <a:solidFill>
                  <a:schemeClr val="accent5">
                    <a:lumMod val="75000"/>
                  </a:schemeClr>
                </a:solidFill>
                <a:latin typeface="Times New Roman" pitchFamily="18" charset="0"/>
                <a:cs typeface="Times New Roman" pitchFamily="18" charset="0"/>
              </a:endParaRPr>
            </a:p>
          </p:txBody>
        </p:sp>
      </p:gr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Маратик\Desktop\для читательского дневника\1607 - копия.jpg"/>
          <p:cNvPicPr>
            <a:picLocks noChangeAspect="1" noChangeArrowheads="1"/>
          </p:cNvPicPr>
          <p:nvPr/>
        </p:nvPicPr>
        <p:blipFill>
          <a:blip r:embed="rId2" cstate="print"/>
          <a:srcRect/>
          <a:stretch>
            <a:fillRect/>
          </a:stretch>
        </p:blipFill>
        <p:spPr bwMode="auto">
          <a:xfrm>
            <a:off x="0" y="0"/>
            <a:ext cx="9173210" cy="6858000"/>
          </a:xfrm>
          <a:prstGeom prst="rect">
            <a:avLst/>
          </a:prstGeom>
          <a:noFill/>
        </p:spPr>
      </p:pic>
      <p:sp>
        <p:nvSpPr>
          <p:cNvPr id="3" name="Заголовок 2"/>
          <p:cNvSpPr>
            <a:spLocks noGrp="1"/>
          </p:cNvSpPr>
          <p:nvPr>
            <p:ph type="title"/>
          </p:nvPr>
        </p:nvSpPr>
        <p:spPr>
          <a:xfrm>
            <a:off x="755576" y="188640"/>
            <a:ext cx="7560840" cy="1080120"/>
          </a:xfrm>
        </p:spPr>
        <p:txBody>
          <a:bodyPr>
            <a:normAutofit/>
          </a:bodyPr>
          <a:lstStyle/>
          <a:p>
            <a:pPr algn="ctr"/>
            <a:r>
              <a:rPr lang="ru-RU" sz="1800" b="1" dirty="0" smtClean="0">
                <a:solidFill>
                  <a:schemeClr val="bg1"/>
                </a:solidFill>
                <a:latin typeface="Times New Roman" pitchFamily="18" charset="0"/>
                <a:cs typeface="Times New Roman" pitchFamily="18" charset="0"/>
              </a:rPr>
              <a:t>Эрик- Эммануэль </a:t>
            </a:r>
            <a:r>
              <a:rPr lang="ru-RU" sz="1800" b="1" dirty="0" err="1" smtClean="0">
                <a:solidFill>
                  <a:schemeClr val="bg1"/>
                </a:solidFill>
                <a:latin typeface="Times New Roman" pitchFamily="18" charset="0"/>
                <a:cs typeface="Times New Roman" pitchFamily="18" charset="0"/>
              </a:rPr>
              <a:t>Шмитт</a:t>
            </a:r>
            <a:r>
              <a:rPr lang="ru-RU" sz="1800" b="1" dirty="0" smtClean="0">
                <a:solidFill>
                  <a:schemeClr val="bg1"/>
                </a:solidFill>
                <a:latin typeface="Times New Roman" pitchFamily="18" charset="0"/>
                <a:cs typeface="Times New Roman" pitchFamily="18" charset="0"/>
              </a:rPr>
              <a:t/>
            </a:r>
            <a:br>
              <a:rPr lang="ru-RU" sz="1800" b="1" dirty="0" smtClean="0">
                <a:solidFill>
                  <a:schemeClr val="bg1"/>
                </a:solidFill>
                <a:latin typeface="Times New Roman" pitchFamily="18" charset="0"/>
                <a:cs typeface="Times New Roman" pitchFamily="18" charset="0"/>
              </a:rPr>
            </a:br>
            <a:r>
              <a:rPr lang="ru-RU" sz="1800" b="1" dirty="0" smtClean="0">
                <a:solidFill>
                  <a:schemeClr val="bg1"/>
                </a:solidFill>
                <a:latin typeface="Times New Roman" pitchFamily="18" charset="0"/>
                <a:cs typeface="Times New Roman" pitchFamily="18" charset="0"/>
              </a:rPr>
              <a:t>(р. 1960)</a:t>
            </a:r>
            <a:br>
              <a:rPr lang="ru-RU" sz="1800" b="1" dirty="0" smtClean="0">
                <a:solidFill>
                  <a:schemeClr val="bg1"/>
                </a:solidFill>
                <a:latin typeface="Times New Roman" pitchFamily="18" charset="0"/>
                <a:cs typeface="Times New Roman" pitchFamily="18" charset="0"/>
              </a:rPr>
            </a:br>
            <a:r>
              <a:rPr lang="ru-RU" sz="1800" b="1" dirty="0" smtClean="0">
                <a:solidFill>
                  <a:schemeClr val="bg1"/>
                </a:solidFill>
                <a:latin typeface="Times New Roman" pitchFamily="18" charset="0"/>
                <a:cs typeface="Times New Roman" pitchFamily="18" charset="0"/>
              </a:rPr>
              <a:t>роман «Оскар и Розовая Дама» (2002)</a:t>
            </a:r>
            <a:endParaRPr lang="ru-RU" sz="1800" b="1" dirty="0">
              <a:solidFill>
                <a:schemeClr val="bg1"/>
              </a:solidFill>
              <a:latin typeface="Times New Roman" pitchFamily="18" charset="0"/>
              <a:cs typeface="Times New Roman" pitchFamily="18" charset="0"/>
            </a:endParaRPr>
          </a:p>
        </p:txBody>
      </p:sp>
      <p:pic>
        <p:nvPicPr>
          <p:cNvPr id="5122" name="Picture 2" descr="C:\Users\Маратик\Desktop\для читательского дневника\Eric-Emmanuel-Schmitt.jpg"/>
          <p:cNvPicPr>
            <a:picLocks noChangeAspect="1" noChangeArrowheads="1"/>
          </p:cNvPicPr>
          <p:nvPr/>
        </p:nvPicPr>
        <p:blipFill>
          <a:blip r:embed="rId3" cstate="print"/>
          <a:srcRect/>
          <a:stretch>
            <a:fillRect/>
          </a:stretch>
        </p:blipFill>
        <p:spPr bwMode="auto">
          <a:xfrm>
            <a:off x="899592" y="404664"/>
            <a:ext cx="1656184" cy="2318915"/>
          </a:xfrm>
          <a:prstGeom prst="rect">
            <a:avLst/>
          </a:prstGeom>
          <a:noFill/>
        </p:spPr>
      </p:pic>
      <p:grpSp>
        <p:nvGrpSpPr>
          <p:cNvPr id="6" name="Группа 5"/>
          <p:cNvGrpSpPr/>
          <p:nvPr/>
        </p:nvGrpSpPr>
        <p:grpSpPr>
          <a:xfrm>
            <a:off x="323528" y="6021288"/>
            <a:ext cx="1440160" cy="504056"/>
            <a:chOff x="1691680" y="5949280"/>
            <a:chExt cx="1440160" cy="504056"/>
          </a:xfrm>
        </p:grpSpPr>
        <p:sp>
          <p:nvSpPr>
            <p:cNvPr id="7" name="Стрелка вправо 6"/>
            <p:cNvSpPr/>
            <p:nvPr/>
          </p:nvSpPr>
          <p:spPr>
            <a:xfrm rot="10800000">
              <a:off x="1691680" y="5949280"/>
              <a:ext cx="1440160" cy="504056"/>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8" name="TextBox 7"/>
            <p:cNvSpPr txBox="1"/>
            <p:nvPr/>
          </p:nvSpPr>
          <p:spPr>
            <a:xfrm>
              <a:off x="1835696" y="6021288"/>
              <a:ext cx="1296144" cy="369332"/>
            </a:xfrm>
            <a:prstGeom prst="rect">
              <a:avLst/>
            </a:prstGeom>
            <a:noFill/>
          </p:spPr>
          <p:txBody>
            <a:bodyPr wrap="square" rtlCol="0">
              <a:spAutoFit/>
            </a:bodyPr>
            <a:lstStyle/>
            <a:p>
              <a:r>
                <a:rPr lang="ru-RU" b="1" dirty="0" smtClean="0">
                  <a:solidFill>
                    <a:srgbClr val="C00000"/>
                  </a:solidFill>
                  <a:latin typeface="Times New Roman" pitchFamily="18" charset="0"/>
                  <a:cs typeface="Times New Roman" pitchFamily="18" charset="0"/>
                  <a:hlinkClick r:id="rId4" action="ppaction://hlinksldjump"/>
                </a:rPr>
                <a:t>вернуться</a:t>
              </a:r>
              <a:endParaRPr lang="ru-RU" b="1" dirty="0">
                <a:solidFill>
                  <a:srgbClr val="C00000"/>
                </a:solidFill>
                <a:latin typeface="Times New Roman" pitchFamily="18" charset="0"/>
                <a:cs typeface="Times New Roman" pitchFamily="18" charset="0"/>
              </a:endParaRPr>
            </a:p>
          </p:txBody>
        </p:sp>
      </p:grpSp>
      <p:sp>
        <p:nvSpPr>
          <p:cNvPr id="9" name="Содержимое 1"/>
          <p:cNvSpPr>
            <a:spLocks noGrp="1"/>
          </p:cNvSpPr>
          <p:nvPr>
            <p:ph idx="1"/>
          </p:nvPr>
        </p:nvSpPr>
        <p:spPr>
          <a:xfrm>
            <a:off x="2411760" y="1124744"/>
            <a:ext cx="5976664" cy="1512168"/>
          </a:xfrm>
        </p:spPr>
        <p:txBody>
          <a:bodyPr>
            <a:noAutofit/>
          </a:bodyPr>
          <a:lstStyle/>
          <a:p>
            <a:pPr indent="274320" algn="just">
              <a:buNone/>
            </a:pPr>
            <a:r>
              <a:rPr lang="ru-RU" sz="1650" dirty="0" smtClean="0">
                <a:solidFill>
                  <a:schemeClr val="bg1"/>
                </a:solidFill>
                <a:latin typeface="Times New Roman" pitchFamily="18" charset="0"/>
                <a:cs typeface="Times New Roman" pitchFamily="18" charset="0"/>
              </a:rPr>
              <a:t>Второе название этого романа «Письма к Богу».  Десятилетний мальчик по имени Оскар жил, как все обычные дети, болезнь меняет его, вынуждает писать наивные, на первый взгляд, письма. Но в этой наивности скрываются мысли человека, который прожил уже много десятков лет. </a:t>
            </a:r>
            <a:endParaRPr lang="ru-RU" sz="1650" dirty="0">
              <a:solidFill>
                <a:schemeClr val="bg1"/>
              </a:solidFill>
              <a:latin typeface="Times New Roman" pitchFamily="18" charset="0"/>
              <a:cs typeface="Times New Roman" pitchFamily="18" charset="0"/>
            </a:endParaRPr>
          </a:p>
        </p:txBody>
      </p:sp>
      <p:sp>
        <p:nvSpPr>
          <p:cNvPr id="10" name="Содержимое 1"/>
          <p:cNvSpPr txBox="1">
            <a:spLocks/>
          </p:cNvSpPr>
          <p:nvPr/>
        </p:nvSpPr>
        <p:spPr>
          <a:xfrm>
            <a:off x="971600" y="3861048"/>
            <a:ext cx="7272808" cy="2664296"/>
          </a:xfrm>
          <a:prstGeom prst="rect">
            <a:avLst/>
          </a:prstGeom>
        </p:spPr>
        <p:txBody>
          <a:bodyPr vert="horz">
            <a:noAutofit/>
          </a:bodyPr>
          <a:lstStyle/>
          <a:p>
            <a:pPr indent="457200" algn="just"/>
            <a:r>
              <a:rPr lang="ru-RU" sz="1700" b="1" i="1" dirty="0" smtClean="0">
                <a:solidFill>
                  <a:schemeClr val="bg1"/>
                </a:solidFill>
                <a:latin typeface="Times New Roman" pitchFamily="18" charset="0"/>
                <a:cs typeface="Times New Roman" pitchFamily="18" charset="0"/>
              </a:rPr>
              <a:t>Интересные цитаты:</a:t>
            </a:r>
            <a:endParaRPr lang="ru-RU" sz="1700" dirty="0" smtClean="0">
              <a:solidFill>
                <a:schemeClr val="bg1"/>
              </a:solidFill>
              <a:latin typeface="Times New Roman" pitchFamily="18" charset="0"/>
              <a:cs typeface="Times New Roman" pitchFamily="18" charset="0"/>
            </a:endParaRPr>
          </a:p>
          <a:p>
            <a:pPr indent="457200" algn="just"/>
            <a:r>
              <a:rPr lang="ru-RU" sz="1700" dirty="0" smtClean="0">
                <a:solidFill>
                  <a:schemeClr val="bg1"/>
                </a:solidFill>
                <a:latin typeface="Times New Roman" pitchFamily="18" charset="0"/>
                <a:cs typeface="Times New Roman" pitchFamily="18" charset="0"/>
              </a:rPr>
              <a:t>…Жизнь – забавный подарок. Поначалу этот подарок переоценивают: думают, что им вручили вечную жизнь. После – её недооценивают, находят </a:t>
            </a:r>
            <a:r>
              <a:rPr lang="ru-RU" sz="1700" dirty="0" err="1" smtClean="0">
                <a:solidFill>
                  <a:schemeClr val="bg1"/>
                </a:solidFill>
                <a:latin typeface="Times New Roman" pitchFamily="18" charset="0"/>
                <a:cs typeface="Times New Roman" pitchFamily="18" charset="0"/>
              </a:rPr>
              <a:t>некудышной</a:t>
            </a:r>
            <a:r>
              <a:rPr lang="ru-RU" sz="1700" dirty="0" smtClean="0">
                <a:solidFill>
                  <a:schemeClr val="bg1"/>
                </a:solidFill>
                <a:latin typeface="Times New Roman" pitchFamily="18" charset="0"/>
                <a:cs typeface="Times New Roman" pitchFamily="18" charset="0"/>
              </a:rPr>
              <a:t>, слишком короткой, почти готовы бросить её. И наконец, сознают, что это был не подарок, жизнью просто дали попользоваться. И тогда её пытаются ценить…</a:t>
            </a:r>
          </a:p>
          <a:p>
            <a:pPr lvl="0" indent="457200" algn="just"/>
            <a:r>
              <a:rPr lang="ru-RU" sz="1700" dirty="0" smtClean="0">
                <a:solidFill>
                  <a:schemeClr val="bg1"/>
                </a:solidFill>
                <a:latin typeface="Times New Roman" pitchFamily="18" charset="0"/>
                <a:cs typeface="Times New Roman" pitchFamily="18" charset="0"/>
              </a:rPr>
              <a:t>…Невысказанные мысли навязчивы, они тяготят, печалят тебя, мешают подвижности, не дают прорезаться новым мыслям. Если их не высказывать, то мозг превратиться в вонючую свалку старых мыслей…</a:t>
            </a:r>
          </a:p>
          <a:p>
            <a:pPr indent="457200" algn="just"/>
            <a:endParaRPr lang="ru-RU" dirty="0" smtClean="0">
              <a:solidFill>
                <a:schemeClr val="bg1"/>
              </a:solidFill>
              <a:latin typeface="Times New Roman" pitchFamily="18" charset="0"/>
              <a:cs typeface="Times New Roman" pitchFamily="18" charset="0"/>
            </a:endParaRPr>
          </a:p>
          <a:p>
            <a:pPr lvl="0" algn="just"/>
            <a:endParaRPr lang="ru-RU" dirty="0" smtClean="0">
              <a:solidFill>
                <a:schemeClr val="bg1"/>
              </a:solidFill>
              <a:latin typeface="Times New Roman" pitchFamily="18" charset="0"/>
              <a:cs typeface="Times New Roman" pitchFamily="18" charset="0"/>
            </a:endParaRPr>
          </a:p>
          <a:p>
            <a:pPr lvl="0" algn="just"/>
            <a:endParaRPr kumimoji="0" lang="ru-RU" sz="1800"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sp>
        <p:nvSpPr>
          <p:cNvPr id="11" name="Содержимое 1"/>
          <p:cNvSpPr txBox="1">
            <a:spLocks/>
          </p:cNvSpPr>
          <p:nvPr/>
        </p:nvSpPr>
        <p:spPr>
          <a:xfrm>
            <a:off x="755576" y="2636912"/>
            <a:ext cx="7632848" cy="1296144"/>
          </a:xfrm>
          <a:prstGeom prst="rect">
            <a:avLst/>
          </a:prstGeom>
        </p:spPr>
        <p:txBody>
          <a:bodyPr vert="horz">
            <a:noAutofit/>
          </a:bodyPr>
          <a:lstStyle/>
          <a:p>
            <a:pPr marL="274320" marR="0" lvl="0" indent="274320" algn="just"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ru-RU" sz="1650" b="0"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Его посещает Розовая Дама, она не боится говорить с ним о смерти. Ни врачи, ни родители не могли, было больно и страшно. Поэтому мальчик был оставлен наедине с близкой смертью. Эта самая дама примирила его и с малодушием родителей, и с бессилием врачей. За оставшиеся несколько дней она создала ему иллюзию полноценной долгой жизни.</a:t>
            </a:r>
            <a:endParaRPr kumimoji="0" lang="ru-RU" sz="165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grpSp>
        <p:nvGrpSpPr>
          <p:cNvPr id="12" name="Группа 11"/>
          <p:cNvGrpSpPr/>
          <p:nvPr/>
        </p:nvGrpSpPr>
        <p:grpSpPr>
          <a:xfrm>
            <a:off x="6876256" y="6021288"/>
            <a:ext cx="2088232" cy="648072"/>
            <a:chOff x="5652120" y="5877272"/>
            <a:chExt cx="2088232" cy="648072"/>
          </a:xfrm>
        </p:grpSpPr>
        <p:sp>
          <p:nvSpPr>
            <p:cNvPr id="13" name="Прямоугольник 12"/>
            <p:cNvSpPr/>
            <p:nvPr/>
          </p:nvSpPr>
          <p:spPr>
            <a:xfrm>
              <a:off x="5652120" y="5877272"/>
              <a:ext cx="2088232" cy="64807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14" name="TextBox 13">
              <a:hlinkClick r:id="rId5" action="ppaction://hlinksldjump"/>
            </p:cNvPr>
            <p:cNvSpPr txBox="1"/>
            <p:nvPr/>
          </p:nvSpPr>
          <p:spPr>
            <a:xfrm>
              <a:off x="5724128" y="5877272"/>
              <a:ext cx="2016224" cy="646331"/>
            </a:xfrm>
            <a:prstGeom prst="rect">
              <a:avLst/>
            </a:prstGeom>
            <a:noFill/>
          </p:spPr>
          <p:txBody>
            <a:bodyPr wrap="square" rtlCol="0">
              <a:spAutoFit/>
            </a:bodyPr>
            <a:lstStyle/>
            <a:p>
              <a:pPr algn="ctr"/>
              <a:r>
                <a:rPr lang="ru-RU" b="1" u="sng" dirty="0" smtClean="0">
                  <a:solidFill>
                    <a:schemeClr val="accent5">
                      <a:lumMod val="75000"/>
                    </a:schemeClr>
                  </a:solidFill>
                  <a:latin typeface="Times New Roman" pitchFamily="18" charset="0"/>
                  <a:cs typeface="Times New Roman" pitchFamily="18" charset="0"/>
                </a:rPr>
                <a:t>Герои и данные о книге</a:t>
              </a:r>
              <a:endParaRPr lang="ru-RU" b="1" u="sng" dirty="0">
                <a:solidFill>
                  <a:schemeClr val="accent5">
                    <a:lumMod val="75000"/>
                  </a:schemeClr>
                </a:solidFill>
                <a:latin typeface="Times New Roman" pitchFamily="18" charset="0"/>
                <a:cs typeface="Times New Roman" pitchFamily="18" charset="0"/>
              </a:endParaRPr>
            </a:p>
          </p:txBody>
        </p:sp>
      </p:gr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Маратик\Desktop\для читательского дневника\1607 - копия.jpg"/>
          <p:cNvPicPr>
            <a:picLocks noChangeAspect="1" noChangeArrowheads="1"/>
          </p:cNvPicPr>
          <p:nvPr/>
        </p:nvPicPr>
        <p:blipFill>
          <a:blip r:embed="rId2" cstate="print"/>
          <a:srcRect/>
          <a:stretch>
            <a:fillRect/>
          </a:stretch>
        </p:blipFill>
        <p:spPr bwMode="auto">
          <a:xfrm>
            <a:off x="0" y="0"/>
            <a:ext cx="9173210" cy="6858000"/>
          </a:xfrm>
          <a:prstGeom prst="rect">
            <a:avLst/>
          </a:prstGeom>
          <a:noFill/>
        </p:spPr>
      </p:pic>
      <p:sp>
        <p:nvSpPr>
          <p:cNvPr id="3" name="Заголовок 2"/>
          <p:cNvSpPr>
            <a:spLocks noGrp="1"/>
          </p:cNvSpPr>
          <p:nvPr>
            <p:ph type="title"/>
          </p:nvPr>
        </p:nvSpPr>
        <p:spPr>
          <a:xfrm>
            <a:off x="827584" y="404664"/>
            <a:ext cx="7560840" cy="966936"/>
          </a:xfrm>
        </p:spPr>
        <p:txBody>
          <a:bodyPr>
            <a:normAutofit/>
          </a:bodyPr>
          <a:lstStyle/>
          <a:p>
            <a:pPr algn="ctr"/>
            <a:r>
              <a:rPr lang="ru-RU" sz="1800" b="1" dirty="0" err="1" smtClean="0">
                <a:solidFill>
                  <a:schemeClr val="bg1"/>
                </a:solidFill>
                <a:latin typeface="Times New Roman" pitchFamily="18" charset="0"/>
                <a:cs typeface="Times New Roman" pitchFamily="18" charset="0"/>
              </a:rPr>
              <a:t>Маркус</a:t>
            </a:r>
            <a:r>
              <a:rPr lang="ru-RU" sz="1800" b="1" dirty="0" smtClean="0">
                <a:solidFill>
                  <a:schemeClr val="bg1"/>
                </a:solidFill>
                <a:latin typeface="Times New Roman" pitchFamily="18" charset="0"/>
                <a:cs typeface="Times New Roman" pitchFamily="18" charset="0"/>
              </a:rPr>
              <a:t>  </a:t>
            </a:r>
            <a:r>
              <a:rPr lang="ru-RU" sz="1800" b="1" dirty="0" err="1" smtClean="0">
                <a:solidFill>
                  <a:schemeClr val="bg1"/>
                </a:solidFill>
                <a:latin typeface="Times New Roman" pitchFamily="18" charset="0"/>
                <a:cs typeface="Times New Roman" pitchFamily="18" charset="0"/>
              </a:rPr>
              <a:t>Зузак</a:t>
            </a:r>
            <a:r>
              <a:rPr lang="ru-RU" sz="1800" b="1" dirty="0" smtClean="0">
                <a:solidFill>
                  <a:schemeClr val="bg1"/>
                </a:solidFill>
                <a:latin typeface="Times New Roman" pitchFamily="18" charset="0"/>
                <a:cs typeface="Times New Roman" pitchFamily="18" charset="0"/>
              </a:rPr>
              <a:t/>
            </a:r>
            <a:br>
              <a:rPr lang="ru-RU" sz="1800" b="1" dirty="0" smtClean="0">
                <a:solidFill>
                  <a:schemeClr val="bg1"/>
                </a:solidFill>
                <a:latin typeface="Times New Roman" pitchFamily="18" charset="0"/>
                <a:cs typeface="Times New Roman" pitchFamily="18" charset="0"/>
              </a:rPr>
            </a:br>
            <a:r>
              <a:rPr lang="ru-RU" sz="1800" b="1" dirty="0" smtClean="0">
                <a:solidFill>
                  <a:schemeClr val="bg1"/>
                </a:solidFill>
                <a:latin typeface="Times New Roman" pitchFamily="18" charset="0"/>
                <a:cs typeface="Times New Roman" pitchFamily="18" charset="0"/>
              </a:rPr>
              <a:t>(р. 1975)</a:t>
            </a:r>
            <a:br>
              <a:rPr lang="ru-RU" sz="1800" b="1" dirty="0" smtClean="0">
                <a:solidFill>
                  <a:schemeClr val="bg1"/>
                </a:solidFill>
                <a:latin typeface="Times New Roman" pitchFamily="18" charset="0"/>
                <a:cs typeface="Times New Roman" pitchFamily="18" charset="0"/>
              </a:rPr>
            </a:br>
            <a:r>
              <a:rPr lang="ru-RU" sz="1800" b="1" dirty="0" smtClean="0">
                <a:solidFill>
                  <a:schemeClr val="bg1"/>
                </a:solidFill>
                <a:latin typeface="Times New Roman" pitchFamily="18" charset="0"/>
                <a:cs typeface="Times New Roman" pitchFamily="18" charset="0"/>
              </a:rPr>
              <a:t>роман «Книжный вор» (2006)</a:t>
            </a:r>
            <a:endParaRPr lang="ru-RU" sz="1800" b="1" dirty="0">
              <a:solidFill>
                <a:schemeClr val="bg1"/>
              </a:solidFill>
              <a:latin typeface="Times New Roman" pitchFamily="18" charset="0"/>
              <a:cs typeface="Times New Roman" pitchFamily="18" charset="0"/>
            </a:endParaRPr>
          </a:p>
        </p:txBody>
      </p:sp>
      <p:pic>
        <p:nvPicPr>
          <p:cNvPr id="6146" name="Picture 2" descr="C:\Users\Маратик\Desktop\для читательского дневника\зузак.jpg"/>
          <p:cNvPicPr>
            <a:picLocks noChangeAspect="1" noChangeArrowheads="1"/>
          </p:cNvPicPr>
          <p:nvPr/>
        </p:nvPicPr>
        <p:blipFill>
          <a:blip r:embed="rId3" cstate="print"/>
          <a:srcRect/>
          <a:stretch>
            <a:fillRect/>
          </a:stretch>
        </p:blipFill>
        <p:spPr bwMode="auto">
          <a:xfrm>
            <a:off x="827584" y="404664"/>
            <a:ext cx="1800000" cy="2304256"/>
          </a:xfrm>
          <a:prstGeom prst="rect">
            <a:avLst/>
          </a:prstGeom>
          <a:noFill/>
        </p:spPr>
      </p:pic>
      <p:grpSp>
        <p:nvGrpSpPr>
          <p:cNvPr id="6" name="Группа 5"/>
          <p:cNvGrpSpPr/>
          <p:nvPr/>
        </p:nvGrpSpPr>
        <p:grpSpPr>
          <a:xfrm>
            <a:off x="323528" y="6021288"/>
            <a:ext cx="1440160" cy="504056"/>
            <a:chOff x="1691680" y="5949280"/>
            <a:chExt cx="1440160" cy="504056"/>
          </a:xfrm>
        </p:grpSpPr>
        <p:sp>
          <p:nvSpPr>
            <p:cNvPr id="7" name="Стрелка вправо 6"/>
            <p:cNvSpPr/>
            <p:nvPr/>
          </p:nvSpPr>
          <p:spPr>
            <a:xfrm rot="10800000">
              <a:off x="1691680" y="5949280"/>
              <a:ext cx="1440160" cy="504056"/>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8" name="TextBox 7"/>
            <p:cNvSpPr txBox="1"/>
            <p:nvPr/>
          </p:nvSpPr>
          <p:spPr>
            <a:xfrm>
              <a:off x="1835696" y="6021288"/>
              <a:ext cx="1296144" cy="369332"/>
            </a:xfrm>
            <a:prstGeom prst="rect">
              <a:avLst/>
            </a:prstGeom>
            <a:noFill/>
          </p:spPr>
          <p:txBody>
            <a:bodyPr wrap="square" rtlCol="0">
              <a:spAutoFit/>
            </a:bodyPr>
            <a:lstStyle/>
            <a:p>
              <a:r>
                <a:rPr lang="ru-RU" b="1" dirty="0" smtClean="0">
                  <a:solidFill>
                    <a:srgbClr val="C00000"/>
                  </a:solidFill>
                  <a:latin typeface="Times New Roman" pitchFamily="18" charset="0"/>
                  <a:cs typeface="Times New Roman" pitchFamily="18" charset="0"/>
                  <a:hlinkClick r:id="rId4" action="ppaction://hlinksldjump"/>
                </a:rPr>
                <a:t>вернуться</a:t>
              </a:r>
              <a:endParaRPr lang="ru-RU" b="1" dirty="0">
                <a:solidFill>
                  <a:srgbClr val="C00000"/>
                </a:solidFill>
                <a:latin typeface="Times New Roman" pitchFamily="18" charset="0"/>
                <a:cs typeface="Times New Roman" pitchFamily="18" charset="0"/>
              </a:endParaRPr>
            </a:p>
          </p:txBody>
        </p:sp>
      </p:grpSp>
      <p:sp>
        <p:nvSpPr>
          <p:cNvPr id="10" name="Содержимое 1"/>
          <p:cNvSpPr>
            <a:spLocks noGrp="1"/>
          </p:cNvSpPr>
          <p:nvPr>
            <p:ph idx="1"/>
          </p:nvPr>
        </p:nvSpPr>
        <p:spPr>
          <a:xfrm>
            <a:off x="2627784" y="1628800"/>
            <a:ext cx="5760640" cy="2304256"/>
          </a:xfrm>
        </p:spPr>
        <p:txBody>
          <a:bodyPr>
            <a:noAutofit/>
          </a:bodyPr>
          <a:lstStyle/>
          <a:p>
            <a:pPr indent="274320" algn="just">
              <a:buNone/>
            </a:pPr>
            <a:r>
              <a:rPr lang="ru-RU" sz="1800" dirty="0" smtClean="0">
                <a:solidFill>
                  <a:schemeClr val="bg1"/>
                </a:solidFill>
                <a:latin typeface="Times New Roman" pitchFamily="18" charset="0"/>
                <a:cs typeface="Times New Roman" pitchFamily="18" charset="0"/>
              </a:rPr>
              <a:t>Нацистская Германия. Нелёгкая судьба девочки, которая живёт с приёмными родителями. Героиня «взрослеет» вместе с читателем. В такие тяжёлые времена она вынуждена воровать…не еду, не одежду, а …книги. </a:t>
            </a:r>
            <a:r>
              <a:rPr lang="ru-RU" sz="1800" dirty="0" err="1" smtClean="0">
                <a:solidFill>
                  <a:schemeClr val="bg1"/>
                </a:solidFill>
                <a:latin typeface="Times New Roman" pitchFamily="18" charset="0"/>
                <a:cs typeface="Times New Roman" pitchFamily="18" charset="0"/>
              </a:rPr>
              <a:t>Лизель</a:t>
            </a:r>
            <a:r>
              <a:rPr lang="ru-RU" sz="1800" dirty="0" smtClean="0">
                <a:solidFill>
                  <a:schemeClr val="bg1"/>
                </a:solidFill>
                <a:latin typeface="Times New Roman" pitchFamily="18" charset="0"/>
                <a:cs typeface="Times New Roman" pitchFamily="18" charset="0"/>
              </a:rPr>
              <a:t>, пройдя, через многие испытания, но сохранившая в себе любовь к художественному слову, смогла выжить даже в тяжёлые времена, чему удивляется и другой герой рассказа – Смерть. </a:t>
            </a:r>
            <a:endParaRPr lang="ru-RU" sz="1800" dirty="0">
              <a:solidFill>
                <a:schemeClr val="bg1"/>
              </a:solidFill>
              <a:latin typeface="Times New Roman" pitchFamily="18" charset="0"/>
              <a:cs typeface="Times New Roman" pitchFamily="18" charset="0"/>
            </a:endParaRPr>
          </a:p>
        </p:txBody>
      </p:sp>
      <p:sp>
        <p:nvSpPr>
          <p:cNvPr id="11" name="Содержимое 1"/>
          <p:cNvSpPr txBox="1">
            <a:spLocks/>
          </p:cNvSpPr>
          <p:nvPr/>
        </p:nvSpPr>
        <p:spPr>
          <a:xfrm>
            <a:off x="827584" y="3861048"/>
            <a:ext cx="7272808" cy="2664296"/>
          </a:xfrm>
          <a:prstGeom prst="rect">
            <a:avLst/>
          </a:prstGeom>
        </p:spPr>
        <p:txBody>
          <a:bodyPr vert="horz">
            <a:noAutofit/>
          </a:bodyPr>
          <a:lstStyle/>
          <a:p>
            <a:pPr indent="457200" algn="just"/>
            <a:r>
              <a:rPr lang="ru-RU" b="1" i="1" dirty="0" smtClean="0">
                <a:solidFill>
                  <a:schemeClr val="bg1"/>
                </a:solidFill>
                <a:latin typeface="Monotype Corsiva" pitchFamily="66" charset="0"/>
                <a:cs typeface="Times New Roman" pitchFamily="18" charset="0"/>
              </a:rPr>
              <a:t>Интересные цитаты:</a:t>
            </a:r>
          </a:p>
          <a:p>
            <a:pPr indent="457200" algn="just"/>
            <a:endParaRPr lang="ru-RU" dirty="0" smtClean="0">
              <a:solidFill>
                <a:schemeClr val="bg1"/>
              </a:solidFill>
              <a:latin typeface="Times New Roman" pitchFamily="18" charset="0"/>
              <a:cs typeface="Times New Roman" pitchFamily="18" charset="0"/>
            </a:endParaRPr>
          </a:p>
          <a:p>
            <a:pPr indent="457200" algn="just"/>
            <a:r>
              <a:rPr lang="ru-RU" dirty="0" smtClean="0">
                <a:solidFill>
                  <a:schemeClr val="bg1"/>
                </a:solidFill>
                <a:latin typeface="Times New Roman" pitchFamily="18" charset="0"/>
                <a:cs typeface="Times New Roman" pitchFamily="18" charset="0"/>
              </a:rPr>
              <a:t>…Сначала краски. Потом люди. Так я обычно вижу мир. Или, по крайней мере, пытаюсь…</a:t>
            </a:r>
          </a:p>
          <a:p>
            <a:pPr indent="457200" algn="just"/>
            <a:endParaRPr lang="ru-RU" dirty="0" smtClean="0">
              <a:solidFill>
                <a:schemeClr val="bg1"/>
              </a:solidFill>
              <a:latin typeface="Times New Roman" pitchFamily="18" charset="0"/>
              <a:cs typeface="Times New Roman" pitchFamily="18" charset="0"/>
            </a:endParaRPr>
          </a:p>
          <a:p>
            <a:pPr indent="457200"/>
            <a:r>
              <a:rPr lang="ru-RU" dirty="0" smtClean="0">
                <a:solidFill>
                  <a:schemeClr val="bg1"/>
                </a:solidFill>
                <a:latin typeface="Times New Roman" pitchFamily="18" charset="0"/>
                <a:cs typeface="Times New Roman" pitchFamily="18" charset="0"/>
              </a:rPr>
              <a:t>…Случай ведет к следующему случаю, точно как риск несёт в себе новый риск, жизнь — новую жизнь, а смерть — новую смерть…</a:t>
            </a:r>
          </a:p>
          <a:p>
            <a:pPr indent="457200" algn="just"/>
            <a:endParaRPr lang="ru-RU" dirty="0" smtClean="0">
              <a:solidFill>
                <a:schemeClr val="bg1"/>
              </a:solidFill>
              <a:latin typeface="Times New Roman" pitchFamily="18" charset="0"/>
              <a:cs typeface="Times New Roman" pitchFamily="18" charset="0"/>
            </a:endParaRPr>
          </a:p>
          <a:p>
            <a:pPr lvl="0" algn="just"/>
            <a:endParaRPr lang="ru-RU" dirty="0" smtClean="0">
              <a:solidFill>
                <a:schemeClr val="bg1"/>
              </a:solidFill>
              <a:latin typeface="Times New Roman" pitchFamily="18" charset="0"/>
              <a:cs typeface="Times New Roman" pitchFamily="18" charset="0"/>
            </a:endParaRPr>
          </a:p>
          <a:p>
            <a:pPr lvl="0" algn="just"/>
            <a:endParaRPr kumimoji="0" lang="ru-RU" sz="1800"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grpSp>
        <p:nvGrpSpPr>
          <p:cNvPr id="12" name="Группа 11"/>
          <p:cNvGrpSpPr/>
          <p:nvPr/>
        </p:nvGrpSpPr>
        <p:grpSpPr>
          <a:xfrm>
            <a:off x="5652120" y="5949280"/>
            <a:ext cx="2088232" cy="648072"/>
            <a:chOff x="5652120" y="5877272"/>
            <a:chExt cx="2088232" cy="648072"/>
          </a:xfrm>
        </p:grpSpPr>
        <p:sp>
          <p:nvSpPr>
            <p:cNvPr id="13" name="Прямоугольник 12"/>
            <p:cNvSpPr/>
            <p:nvPr/>
          </p:nvSpPr>
          <p:spPr>
            <a:xfrm>
              <a:off x="5652120" y="5877272"/>
              <a:ext cx="2088232" cy="64807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14" name="TextBox 13">
              <a:hlinkClick r:id="rId5" action="ppaction://hlinksldjump"/>
            </p:cNvPr>
            <p:cNvSpPr txBox="1"/>
            <p:nvPr/>
          </p:nvSpPr>
          <p:spPr>
            <a:xfrm>
              <a:off x="5724128" y="5877272"/>
              <a:ext cx="2016224" cy="646331"/>
            </a:xfrm>
            <a:prstGeom prst="rect">
              <a:avLst/>
            </a:prstGeom>
            <a:noFill/>
          </p:spPr>
          <p:txBody>
            <a:bodyPr wrap="square" rtlCol="0">
              <a:spAutoFit/>
            </a:bodyPr>
            <a:lstStyle/>
            <a:p>
              <a:pPr algn="ctr"/>
              <a:r>
                <a:rPr lang="ru-RU" b="1" u="sng" dirty="0" smtClean="0">
                  <a:solidFill>
                    <a:schemeClr val="accent5">
                      <a:lumMod val="75000"/>
                    </a:schemeClr>
                  </a:solidFill>
                  <a:latin typeface="Times New Roman" pitchFamily="18" charset="0"/>
                  <a:cs typeface="Times New Roman" pitchFamily="18" charset="0"/>
                </a:rPr>
                <a:t>Герои и данные о книге</a:t>
              </a:r>
              <a:endParaRPr lang="ru-RU" b="1" u="sng" dirty="0">
                <a:solidFill>
                  <a:schemeClr val="accent5">
                    <a:lumMod val="75000"/>
                  </a:schemeClr>
                </a:solidFill>
                <a:latin typeface="Times New Roman" pitchFamily="18" charset="0"/>
                <a:cs typeface="Times New Roman" pitchFamily="18" charset="0"/>
              </a:endParaRPr>
            </a:p>
          </p:txBody>
        </p:sp>
      </p:gr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Маратик\Desktop\для читательского дневника\1607 - копия.jpg"/>
          <p:cNvPicPr>
            <a:picLocks noChangeAspect="1" noChangeArrowheads="1"/>
          </p:cNvPicPr>
          <p:nvPr/>
        </p:nvPicPr>
        <p:blipFill>
          <a:blip r:embed="rId2" cstate="print"/>
          <a:srcRect/>
          <a:stretch>
            <a:fillRect/>
          </a:stretch>
        </p:blipFill>
        <p:spPr bwMode="auto">
          <a:xfrm>
            <a:off x="0" y="0"/>
            <a:ext cx="9173210" cy="6858000"/>
          </a:xfrm>
          <a:prstGeom prst="rect">
            <a:avLst/>
          </a:prstGeom>
          <a:noFill/>
        </p:spPr>
      </p:pic>
      <p:sp>
        <p:nvSpPr>
          <p:cNvPr id="3" name="Заголовок 2"/>
          <p:cNvSpPr>
            <a:spLocks noGrp="1"/>
          </p:cNvSpPr>
          <p:nvPr>
            <p:ph type="title"/>
          </p:nvPr>
        </p:nvSpPr>
        <p:spPr>
          <a:xfrm>
            <a:off x="827584" y="404664"/>
            <a:ext cx="7560840" cy="1224136"/>
          </a:xfrm>
        </p:spPr>
        <p:txBody>
          <a:bodyPr>
            <a:normAutofit/>
          </a:bodyPr>
          <a:lstStyle/>
          <a:p>
            <a:pPr algn="ctr"/>
            <a:r>
              <a:rPr lang="ru-RU" sz="1800" b="1" dirty="0" smtClean="0">
                <a:solidFill>
                  <a:schemeClr val="bg1"/>
                </a:solidFill>
                <a:latin typeface="Times New Roman" pitchFamily="18" charset="0"/>
                <a:cs typeface="Times New Roman" pitchFamily="18" charset="0"/>
              </a:rPr>
              <a:t>Джон </a:t>
            </a:r>
            <a:r>
              <a:rPr lang="ru-RU" sz="1800" b="1" dirty="0" err="1" smtClean="0">
                <a:solidFill>
                  <a:schemeClr val="bg1"/>
                </a:solidFill>
                <a:latin typeface="Times New Roman" pitchFamily="18" charset="0"/>
                <a:cs typeface="Times New Roman" pitchFamily="18" charset="0"/>
              </a:rPr>
              <a:t>Бойн</a:t>
            </a:r>
            <a:r>
              <a:rPr lang="ru-RU" sz="1800" b="1" dirty="0" smtClean="0">
                <a:solidFill>
                  <a:schemeClr val="bg1"/>
                </a:solidFill>
                <a:latin typeface="Times New Roman" pitchFamily="18" charset="0"/>
                <a:cs typeface="Times New Roman" pitchFamily="18" charset="0"/>
              </a:rPr>
              <a:t/>
            </a:r>
            <a:br>
              <a:rPr lang="ru-RU" sz="1800" b="1" dirty="0" smtClean="0">
                <a:solidFill>
                  <a:schemeClr val="bg1"/>
                </a:solidFill>
                <a:latin typeface="Times New Roman" pitchFamily="18" charset="0"/>
                <a:cs typeface="Times New Roman" pitchFamily="18" charset="0"/>
              </a:rPr>
            </a:br>
            <a:r>
              <a:rPr lang="ru-RU" sz="1800" b="1" dirty="0" smtClean="0">
                <a:solidFill>
                  <a:schemeClr val="bg1"/>
                </a:solidFill>
                <a:latin typeface="Times New Roman" pitchFamily="18" charset="0"/>
                <a:cs typeface="Times New Roman" pitchFamily="18" charset="0"/>
              </a:rPr>
              <a:t>(р. 1971)</a:t>
            </a:r>
            <a:br>
              <a:rPr lang="ru-RU" sz="1800" b="1" dirty="0" smtClean="0">
                <a:solidFill>
                  <a:schemeClr val="bg1"/>
                </a:solidFill>
                <a:latin typeface="Times New Roman" pitchFamily="18" charset="0"/>
                <a:cs typeface="Times New Roman" pitchFamily="18" charset="0"/>
              </a:rPr>
            </a:br>
            <a:r>
              <a:rPr lang="ru-RU" sz="1800" b="1" dirty="0" smtClean="0">
                <a:solidFill>
                  <a:schemeClr val="bg1"/>
                </a:solidFill>
                <a:latin typeface="Times New Roman" pitchFamily="18" charset="0"/>
                <a:cs typeface="Times New Roman" pitchFamily="18" charset="0"/>
              </a:rPr>
              <a:t>роман «Мальчик в полосатой пижаме» </a:t>
            </a:r>
            <a:br>
              <a:rPr lang="ru-RU" sz="1800" b="1" dirty="0" smtClean="0">
                <a:solidFill>
                  <a:schemeClr val="bg1"/>
                </a:solidFill>
                <a:latin typeface="Times New Roman" pitchFamily="18" charset="0"/>
                <a:cs typeface="Times New Roman" pitchFamily="18" charset="0"/>
              </a:rPr>
            </a:br>
            <a:r>
              <a:rPr lang="ru-RU" sz="1800" b="1" dirty="0" smtClean="0">
                <a:solidFill>
                  <a:schemeClr val="bg1"/>
                </a:solidFill>
                <a:latin typeface="Times New Roman" pitchFamily="18" charset="0"/>
                <a:cs typeface="Times New Roman" pitchFamily="18" charset="0"/>
              </a:rPr>
              <a:t>(2006)</a:t>
            </a:r>
            <a:endParaRPr lang="ru-RU" sz="1800" b="1" dirty="0">
              <a:solidFill>
                <a:schemeClr val="bg1"/>
              </a:solidFill>
              <a:latin typeface="Times New Roman" pitchFamily="18" charset="0"/>
              <a:cs typeface="Times New Roman" pitchFamily="18" charset="0"/>
            </a:endParaRPr>
          </a:p>
        </p:txBody>
      </p:sp>
      <p:pic>
        <p:nvPicPr>
          <p:cNvPr id="7170" name="Picture 2" descr="C:\Users\Маратик\Desktop\для читательского дневника\бойн.jpg"/>
          <p:cNvPicPr>
            <a:picLocks noChangeAspect="1" noChangeArrowheads="1"/>
          </p:cNvPicPr>
          <p:nvPr/>
        </p:nvPicPr>
        <p:blipFill>
          <a:blip r:embed="rId3" cstate="print"/>
          <a:srcRect/>
          <a:stretch>
            <a:fillRect/>
          </a:stretch>
        </p:blipFill>
        <p:spPr bwMode="auto">
          <a:xfrm>
            <a:off x="827584" y="404665"/>
            <a:ext cx="1800000" cy="2592288"/>
          </a:xfrm>
          <a:prstGeom prst="rect">
            <a:avLst/>
          </a:prstGeom>
          <a:noFill/>
        </p:spPr>
      </p:pic>
      <p:grpSp>
        <p:nvGrpSpPr>
          <p:cNvPr id="6" name="Группа 5"/>
          <p:cNvGrpSpPr/>
          <p:nvPr/>
        </p:nvGrpSpPr>
        <p:grpSpPr>
          <a:xfrm>
            <a:off x="323528" y="6165304"/>
            <a:ext cx="1440160" cy="504056"/>
            <a:chOff x="1691680" y="5949280"/>
            <a:chExt cx="1440160" cy="504056"/>
          </a:xfrm>
        </p:grpSpPr>
        <p:sp>
          <p:nvSpPr>
            <p:cNvPr id="7" name="Стрелка вправо 6"/>
            <p:cNvSpPr/>
            <p:nvPr/>
          </p:nvSpPr>
          <p:spPr>
            <a:xfrm rot="10800000">
              <a:off x="1691680" y="5949280"/>
              <a:ext cx="1440160" cy="504056"/>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8" name="TextBox 7"/>
            <p:cNvSpPr txBox="1"/>
            <p:nvPr/>
          </p:nvSpPr>
          <p:spPr>
            <a:xfrm>
              <a:off x="1835696" y="6021288"/>
              <a:ext cx="1296144" cy="369332"/>
            </a:xfrm>
            <a:prstGeom prst="rect">
              <a:avLst/>
            </a:prstGeom>
            <a:noFill/>
          </p:spPr>
          <p:txBody>
            <a:bodyPr wrap="square" rtlCol="0">
              <a:spAutoFit/>
            </a:bodyPr>
            <a:lstStyle/>
            <a:p>
              <a:r>
                <a:rPr lang="ru-RU" b="1" dirty="0" smtClean="0">
                  <a:solidFill>
                    <a:srgbClr val="C00000"/>
                  </a:solidFill>
                  <a:latin typeface="Times New Roman" pitchFamily="18" charset="0"/>
                  <a:cs typeface="Times New Roman" pitchFamily="18" charset="0"/>
                  <a:hlinkClick r:id="rId4" action="ppaction://hlinksldjump"/>
                </a:rPr>
                <a:t>вернуться</a:t>
              </a:r>
              <a:endParaRPr lang="ru-RU" b="1" dirty="0">
                <a:solidFill>
                  <a:srgbClr val="C00000"/>
                </a:solidFill>
                <a:latin typeface="Times New Roman" pitchFamily="18" charset="0"/>
                <a:cs typeface="Times New Roman" pitchFamily="18" charset="0"/>
              </a:endParaRPr>
            </a:p>
          </p:txBody>
        </p:sp>
      </p:grpSp>
      <p:sp>
        <p:nvSpPr>
          <p:cNvPr id="9" name="Содержимое 1"/>
          <p:cNvSpPr>
            <a:spLocks noGrp="1"/>
          </p:cNvSpPr>
          <p:nvPr>
            <p:ph idx="1"/>
          </p:nvPr>
        </p:nvSpPr>
        <p:spPr>
          <a:xfrm>
            <a:off x="2699792" y="1484784"/>
            <a:ext cx="5616624" cy="1728192"/>
          </a:xfrm>
        </p:spPr>
        <p:txBody>
          <a:bodyPr>
            <a:noAutofit/>
          </a:bodyPr>
          <a:lstStyle/>
          <a:p>
            <a:pPr indent="274320" algn="just">
              <a:buNone/>
            </a:pPr>
            <a:r>
              <a:rPr lang="ru-RU" sz="1700" dirty="0" smtClean="0">
                <a:solidFill>
                  <a:schemeClr val="bg1"/>
                </a:solidFill>
                <a:latin typeface="Times New Roman" pitchFamily="18" charset="0"/>
                <a:cs typeface="Times New Roman" pitchFamily="18" charset="0"/>
              </a:rPr>
              <a:t>Задумывался ли ты когда-нибудь, что такое «настоящая дружба»? Умение жертвовать самыми дорогими вещами? Помогать друг другу в тяжёлых жизненных ситуациях?  Возможно, молодые герои романа даже и не знают значения этого слова, но они точно познали суть дружбы. </a:t>
            </a:r>
            <a:endParaRPr lang="ru-RU" sz="1700" dirty="0">
              <a:solidFill>
                <a:schemeClr val="bg1"/>
              </a:solidFill>
              <a:latin typeface="Times New Roman" pitchFamily="18" charset="0"/>
              <a:cs typeface="Times New Roman" pitchFamily="18" charset="0"/>
            </a:endParaRPr>
          </a:p>
        </p:txBody>
      </p:sp>
      <p:sp>
        <p:nvSpPr>
          <p:cNvPr id="10" name="Содержимое 1"/>
          <p:cNvSpPr txBox="1">
            <a:spLocks/>
          </p:cNvSpPr>
          <p:nvPr/>
        </p:nvSpPr>
        <p:spPr>
          <a:xfrm>
            <a:off x="899592" y="4437112"/>
            <a:ext cx="7272808" cy="1656184"/>
          </a:xfrm>
          <a:prstGeom prst="rect">
            <a:avLst/>
          </a:prstGeom>
        </p:spPr>
        <p:txBody>
          <a:bodyPr vert="horz">
            <a:noAutofit/>
          </a:bodyPr>
          <a:lstStyle/>
          <a:p>
            <a:pPr indent="457200" algn="just"/>
            <a:r>
              <a:rPr lang="ru-RU" sz="1700" b="1" i="1" dirty="0" smtClean="0">
                <a:solidFill>
                  <a:schemeClr val="bg1"/>
                </a:solidFill>
                <a:latin typeface="Times New Roman" pitchFamily="18" charset="0"/>
                <a:cs typeface="Times New Roman" pitchFamily="18" charset="0"/>
              </a:rPr>
              <a:t>Интересные цитаты:</a:t>
            </a:r>
            <a:endParaRPr lang="ru-RU" sz="1700" dirty="0" smtClean="0">
              <a:solidFill>
                <a:schemeClr val="bg1"/>
              </a:solidFill>
              <a:latin typeface="Times New Roman" pitchFamily="18" charset="0"/>
              <a:cs typeface="Times New Roman" pitchFamily="18" charset="0"/>
            </a:endParaRPr>
          </a:p>
          <a:p>
            <a:pPr indent="457200" algn="just"/>
            <a:r>
              <a:rPr lang="ru-RU" sz="1700" dirty="0" smtClean="0">
                <a:solidFill>
                  <a:schemeClr val="bg1"/>
                </a:solidFill>
                <a:latin typeface="Times New Roman" pitchFamily="18" charset="0"/>
                <a:cs typeface="Times New Roman" pitchFamily="18" charset="0"/>
              </a:rPr>
              <a:t>…Если кто-то по ночам смотрит на небо, это еще не значит, что мы имеем дело с астрономом. </a:t>
            </a:r>
          </a:p>
          <a:p>
            <a:pPr indent="457200" algn="just"/>
            <a:r>
              <a:rPr lang="ru-RU" sz="1700" dirty="0" smtClean="0">
                <a:solidFill>
                  <a:schemeClr val="bg1"/>
                </a:solidFill>
                <a:latin typeface="Times New Roman" pitchFamily="18" charset="0"/>
                <a:cs typeface="Times New Roman" pitchFamily="18" charset="0"/>
              </a:rPr>
              <a:t>…Но мне кажется, что куда бы я ни поехал, я всегда буду скучать по людям, которых оставил.</a:t>
            </a:r>
          </a:p>
          <a:p>
            <a:pPr indent="457200" algn="just"/>
            <a:r>
              <a:rPr lang="ru-RU" sz="1700" dirty="0" smtClean="0">
                <a:solidFill>
                  <a:schemeClr val="bg1"/>
                </a:solidFill>
                <a:latin typeface="Times New Roman" pitchFamily="18" charset="0"/>
                <a:cs typeface="Times New Roman" pitchFamily="18" charset="0"/>
              </a:rPr>
              <a:t>…Некоторые люди, когда им грустно, не любят расспросов; иногда они сами все выкладывают, а бывает, молчат месяцами…</a:t>
            </a:r>
          </a:p>
          <a:p>
            <a:pPr indent="457200" algn="just"/>
            <a:endParaRPr lang="ru-RU" dirty="0" smtClean="0">
              <a:solidFill>
                <a:schemeClr val="bg1"/>
              </a:solidFill>
              <a:latin typeface="Times New Roman" pitchFamily="18" charset="0"/>
              <a:cs typeface="Times New Roman" pitchFamily="18" charset="0"/>
            </a:endParaRPr>
          </a:p>
          <a:p>
            <a:pPr lvl="0" algn="just"/>
            <a:endParaRPr lang="ru-RU" dirty="0" smtClean="0">
              <a:solidFill>
                <a:schemeClr val="bg1"/>
              </a:solidFill>
              <a:latin typeface="Times New Roman" pitchFamily="18" charset="0"/>
              <a:cs typeface="Times New Roman" pitchFamily="18" charset="0"/>
            </a:endParaRPr>
          </a:p>
          <a:p>
            <a:pPr lvl="0" algn="just"/>
            <a:endParaRPr kumimoji="0" lang="ru-RU" sz="1800"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sp>
        <p:nvSpPr>
          <p:cNvPr id="11" name="Содержимое 1"/>
          <p:cNvSpPr txBox="1">
            <a:spLocks/>
          </p:cNvSpPr>
          <p:nvPr/>
        </p:nvSpPr>
        <p:spPr>
          <a:xfrm>
            <a:off x="899592" y="2996952"/>
            <a:ext cx="7272808" cy="1584176"/>
          </a:xfrm>
          <a:prstGeom prst="rect">
            <a:avLst/>
          </a:prstGeom>
        </p:spPr>
        <p:txBody>
          <a:bodyPr vert="horz">
            <a:noAutofit/>
          </a:bodyPr>
          <a:lstStyle/>
          <a:p>
            <a:pPr marL="274320" marR="0" lvl="0" indent="274320" algn="just"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ru-RU" sz="1700" b="0"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Лагерь «Освенцим». Вторая мировая</a:t>
            </a:r>
            <a:r>
              <a:rPr kumimoji="0" lang="ru-RU" sz="1700" b="0" i="0" u="none" strike="noStrike" kern="1200" cap="none" spc="0" normalizeH="0" noProof="0" dirty="0" smtClean="0">
                <a:ln>
                  <a:noFill/>
                </a:ln>
                <a:solidFill>
                  <a:schemeClr val="bg1"/>
                </a:solidFill>
                <a:effectLst/>
                <a:uLnTx/>
                <a:uFillTx/>
                <a:latin typeface="Times New Roman" pitchFamily="18" charset="0"/>
                <a:ea typeface="+mn-ea"/>
                <a:cs typeface="Times New Roman" pitchFamily="18" charset="0"/>
              </a:rPr>
              <a:t> война. Главный герой – сын высокопоставленного нацистского деятеля. Этот ребёнок очень один, так как родители увлечены исключительно идеологией, поэтому, не понимая, что рядом находится лагерь пленных, герой вынужден провести последние секунды своей жизни со своим настоящим другом, еврейским мальчиком.</a:t>
            </a:r>
            <a:endParaRPr kumimoji="0" lang="ru-RU" sz="17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grpSp>
        <p:nvGrpSpPr>
          <p:cNvPr id="12" name="Группа 11"/>
          <p:cNvGrpSpPr/>
          <p:nvPr/>
        </p:nvGrpSpPr>
        <p:grpSpPr>
          <a:xfrm>
            <a:off x="5940152" y="6021288"/>
            <a:ext cx="2088232" cy="648072"/>
            <a:chOff x="5652120" y="5877272"/>
            <a:chExt cx="2088232" cy="648072"/>
          </a:xfrm>
        </p:grpSpPr>
        <p:sp>
          <p:nvSpPr>
            <p:cNvPr id="13" name="Прямоугольник 12"/>
            <p:cNvSpPr/>
            <p:nvPr/>
          </p:nvSpPr>
          <p:spPr>
            <a:xfrm>
              <a:off x="5652120" y="5877272"/>
              <a:ext cx="2088232" cy="64807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14" name="TextBox 13">
              <a:hlinkClick r:id="rId5" action="ppaction://hlinksldjump"/>
            </p:cNvPr>
            <p:cNvSpPr txBox="1"/>
            <p:nvPr/>
          </p:nvSpPr>
          <p:spPr>
            <a:xfrm>
              <a:off x="5724128" y="5877272"/>
              <a:ext cx="2016224" cy="646331"/>
            </a:xfrm>
            <a:prstGeom prst="rect">
              <a:avLst/>
            </a:prstGeom>
            <a:noFill/>
          </p:spPr>
          <p:txBody>
            <a:bodyPr wrap="square" rtlCol="0">
              <a:spAutoFit/>
            </a:bodyPr>
            <a:lstStyle/>
            <a:p>
              <a:pPr algn="ctr"/>
              <a:r>
                <a:rPr lang="ru-RU" b="1" u="sng" dirty="0" smtClean="0">
                  <a:solidFill>
                    <a:schemeClr val="accent5">
                      <a:lumMod val="75000"/>
                    </a:schemeClr>
                  </a:solidFill>
                  <a:latin typeface="Times New Roman" pitchFamily="18" charset="0"/>
                  <a:cs typeface="Times New Roman" pitchFamily="18" charset="0"/>
                </a:rPr>
                <a:t>Герои и данные о книге</a:t>
              </a:r>
              <a:endParaRPr lang="ru-RU" b="1" u="sng" dirty="0">
                <a:solidFill>
                  <a:schemeClr val="accent5">
                    <a:lumMod val="75000"/>
                  </a:schemeClr>
                </a:solidFill>
                <a:latin typeface="Times New Roman" pitchFamily="18" charset="0"/>
                <a:cs typeface="Times New Roman" pitchFamily="18" charset="0"/>
              </a:endParaRPr>
            </a:p>
          </p:txBody>
        </p:sp>
      </p:gr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Маратик\Desktop\для читательского дневника\1607 - копия.jpg"/>
          <p:cNvPicPr>
            <a:picLocks noChangeAspect="1" noChangeArrowheads="1"/>
          </p:cNvPicPr>
          <p:nvPr/>
        </p:nvPicPr>
        <p:blipFill>
          <a:blip r:embed="rId2" cstate="print"/>
          <a:srcRect/>
          <a:stretch>
            <a:fillRect/>
          </a:stretch>
        </p:blipFill>
        <p:spPr bwMode="auto">
          <a:xfrm>
            <a:off x="0" y="0"/>
            <a:ext cx="9173210" cy="6858000"/>
          </a:xfrm>
          <a:prstGeom prst="rect">
            <a:avLst/>
          </a:prstGeom>
          <a:noFill/>
        </p:spPr>
      </p:pic>
      <p:sp>
        <p:nvSpPr>
          <p:cNvPr id="3" name="Заголовок 2"/>
          <p:cNvSpPr>
            <a:spLocks noGrp="1"/>
          </p:cNvSpPr>
          <p:nvPr>
            <p:ph type="title"/>
          </p:nvPr>
        </p:nvSpPr>
        <p:spPr>
          <a:xfrm>
            <a:off x="755576" y="404664"/>
            <a:ext cx="7632848" cy="1152128"/>
          </a:xfrm>
        </p:spPr>
        <p:txBody>
          <a:bodyPr>
            <a:normAutofit/>
          </a:bodyPr>
          <a:lstStyle/>
          <a:p>
            <a:pPr algn="ctr"/>
            <a:r>
              <a:rPr lang="ru-RU" sz="1800" b="1" dirty="0" err="1" smtClean="0">
                <a:solidFill>
                  <a:schemeClr val="bg1"/>
                </a:solidFill>
                <a:latin typeface="Times New Roman" pitchFamily="18" charset="0"/>
                <a:cs typeface="Times New Roman" pitchFamily="18" charset="0"/>
              </a:rPr>
              <a:t>Рэй</a:t>
            </a:r>
            <a:r>
              <a:rPr lang="ru-RU" sz="1800" b="1" dirty="0" smtClean="0">
                <a:solidFill>
                  <a:schemeClr val="bg1"/>
                </a:solidFill>
                <a:latin typeface="Times New Roman" pitchFamily="18" charset="0"/>
                <a:cs typeface="Times New Roman" pitchFamily="18" charset="0"/>
              </a:rPr>
              <a:t> Дуглас </a:t>
            </a:r>
            <a:r>
              <a:rPr lang="ru-RU" sz="1800" b="1" dirty="0" err="1" smtClean="0">
                <a:solidFill>
                  <a:schemeClr val="bg1"/>
                </a:solidFill>
                <a:latin typeface="Times New Roman" pitchFamily="18" charset="0"/>
                <a:cs typeface="Times New Roman" pitchFamily="18" charset="0"/>
              </a:rPr>
              <a:t>Брэдбери</a:t>
            </a:r>
            <a:r>
              <a:rPr lang="ru-RU" sz="1800" b="1" dirty="0" smtClean="0">
                <a:solidFill>
                  <a:schemeClr val="bg1"/>
                </a:solidFill>
                <a:latin typeface="Times New Roman" pitchFamily="18" charset="0"/>
                <a:cs typeface="Times New Roman" pitchFamily="18" charset="0"/>
              </a:rPr>
              <a:t/>
            </a:r>
            <a:br>
              <a:rPr lang="ru-RU" sz="1800" b="1" dirty="0" smtClean="0">
                <a:solidFill>
                  <a:schemeClr val="bg1"/>
                </a:solidFill>
                <a:latin typeface="Times New Roman" pitchFamily="18" charset="0"/>
                <a:cs typeface="Times New Roman" pitchFamily="18" charset="0"/>
              </a:rPr>
            </a:br>
            <a:r>
              <a:rPr lang="ru-RU" sz="1800" b="1" dirty="0" smtClean="0">
                <a:solidFill>
                  <a:schemeClr val="bg1"/>
                </a:solidFill>
                <a:latin typeface="Times New Roman" pitchFamily="18" charset="0"/>
                <a:cs typeface="Times New Roman" pitchFamily="18" charset="0"/>
              </a:rPr>
              <a:t>(1920 – 2012)</a:t>
            </a:r>
            <a:br>
              <a:rPr lang="ru-RU" sz="1800" b="1" dirty="0" smtClean="0">
                <a:solidFill>
                  <a:schemeClr val="bg1"/>
                </a:solidFill>
                <a:latin typeface="Times New Roman" pitchFamily="18" charset="0"/>
                <a:cs typeface="Times New Roman" pitchFamily="18" charset="0"/>
              </a:rPr>
            </a:br>
            <a:r>
              <a:rPr lang="ru-RU" sz="1800" b="1" dirty="0" smtClean="0">
                <a:solidFill>
                  <a:schemeClr val="bg1"/>
                </a:solidFill>
                <a:latin typeface="Times New Roman" pitchFamily="18" charset="0"/>
                <a:cs typeface="Times New Roman" pitchFamily="18" charset="0"/>
              </a:rPr>
              <a:t>повесть «Где-то играет оркестр» (2007)</a:t>
            </a:r>
            <a:endParaRPr lang="ru-RU" sz="1800" b="1" dirty="0">
              <a:solidFill>
                <a:schemeClr val="bg1"/>
              </a:solidFill>
              <a:latin typeface="Times New Roman" pitchFamily="18" charset="0"/>
              <a:cs typeface="Times New Roman" pitchFamily="18" charset="0"/>
            </a:endParaRPr>
          </a:p>
        </p:txBody>
      </p:sp>
      <p:pic>
        <p:nvPicPr>
          <p:cNvPr id="8194" name="Picture 2" descr="C:\Users\Маратик\Desktop\для читательского дневника\брэдбери.jpg"/>
          <p:cNvPicPr>
            <a:picLocks noChangeAspect="1" noChangeArrowheads="1"/>
          </p:cNvPicPr>
          <p:nvPr/>
        </p:nvPicPr>
        <p:blipFill>
          <a:blip r:embed="rId3" cstate="print"/>
          <a:srcRect/>
          <a:stretch>
            <a:fillRect/>
          </a:stretch>
        </p:blipFill>
        <p:spPr bwMode="auto">
          <a:xfrm>
            <a:off x="827584" y="404664"/>
            <a:ext cx="1800000" cy="2211538"/>
          </a:xfrm>
          <a:prstGeom prst="rect">
            <a:avLst/>
          </a:prstGeom>
          <a:noFill/>
        </p:spPr>
      </p:pic>
      <p:grpSp>
        <p:nvGrpSpPr>
          <p:cNvPr id="6" name="Группа 5"/>
          <p:cNvGrpSpPr/>
          <p:nvPr/>
        </p:nvGrpSpPr>
        <p:grpSpPr>
          <a:xfrm>
            <a:off x="323528" y="6021288"/>
            <a:ext cx="1440160" cy="504056"/>
            <a:chOff x="1691680" y="5949280"/>
            <a:chExt cx="1440160" cy="504056"/>
          </a:xfrm>
        </p:grpSpPr>
        <p:sp>
          <p:nvSpPr>
            <p:cNvPr id="7" name="Стрелка вправо 6"/>
            <p:cNvSpPr/>
            <p:nvPr/>
          </p:nvSpPr>
          <p:spPr>
            <a:xfrm rot="10800000">
              <a:off x="1691680" y="5949280"/>
              <a:ext cx="1440160" cy="504056"/>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8" name="TextBox 7"/>
            <p:cNvSpPr txBox="1"/>
            <p:nvPr/>
          </p:nvSpPr>
          <p:spPr>
            <a:xfrm>
              <a:off x="1835696" y="6021288"/>
              <a:ext cx="1296144" cy="369332"/>
            </a:xfrm>
            <a:prstGeom prst="rect">
              <a:avLst/>
            </a:prstGeom>
            <a:noFill/>
          </p:spPr>
          <p:txBody>
            <a:bodyPr wrap="square" rtlCol="0">
              <a:spAutoFit/>
            </a:bodyPr>
            <a:lstStyle/>
            <a:p>
              <a:r>
                <a:rPr lang="ru-RU" b="1" dirty="0" smtClean="0">
                  <a:solidFill>
                    <a:srgbClr val="C00000"/>
                  </a:solidFill>
                  <a:latin typeface="Times New Roman" pitchFamily="18" charset="0"/>
                  <a:cs typeface="Times New Roman" pitchFamily="18" charset="0"/>
                  <a:hlinkClick r:id="rId4" action="ppaction://hlinksldjump"/>
                </a:rPr>
                <a:t>вернуться</a:t>
              </a:r>
              <a:endParaRPr lang="ru-RU" b="1" dirty="0">
                <a:solidFill>
                  <a:srgbClr val="C00000"/>
                </a:solidFill>
                <a:latin typeface="Times New Roman" pitchFamily="18" charset="0"/>
                <a:cs typeface="Times New Roman" pitchFamily="18" charset="0"/>
              </a:endParaRPr>
            </a:p>
          </p:txBody>
        </p:sp>
      </p:grpSp>
      <p:sp>
        <p:nvSpPr>
          <p:cNvPr id="9" name="Содержимое 1"/>
          <p:cNvSpPr>
            <a:spLocks noGrp="1"/>
          </p:cNvSpPr>
          <p:nvPr>
            <p:ph idx="1"/>
          </p:nvPr>
        </p:nvSpPr>
        <p:spPr>
          <a:xfrm>
            <a:off x="2699792" y="1556792"/>
            <a:ext cx="5616624" cy="1872208"/>
          </a:xfrm>
        </p:spPr>
        <p:txBody>
          <a:bodyPr>
            <a:noAutofit/>
          </a:bodyPr>
          <a:lstStyle/>
          <a:p>
            <a:pPr indent="274320" algn="just">
              <a:buNone/>
            </a:pPr>
            <a:r>
              <a:rPr lang="ru-RU" sz="1700" dirty="0" smtClean="0">
                <a:solidFill>
                  <a:schemeClr val="bg1"/>
                </a:solidFill>
                <a:latin typeface="Times New Roman" pitchFamily="18" charset="0"/>
                <a:cs typeface="Times New Roman" pitchFamily="18" charset="0"/>
              </a:rPr>
              <a:t>Интеллектуальная фантастика от </a:t>
            </a:r>
            <a:r>
              <a:rPr lang="ru-RU" sz="1700" dirty="0" err="1" smtClean="0">
                <a:solidFill>
                  <a:schemeClr val="bg1"/>
                </a:solidFill>
                <a:latin typeface="Times New Roman" pitchFamily="18" charset="0"/>
                <a:cs typeface="Times New Roman" pitchFamily="18" charset="0"/>
              </a:rPr>
              <a:t>Брэдбери</a:t>
            </a:r>
            <a:r>
              <a:rPr lang="ru-RU" sz="1700" dirty="0" smtClean="0">
                <a:solidFill>
                  <a:schemeClr val="bg1"/>
                </a:solidFill>
                <a:latin typeface="Times New Roman" pitchFamily="18" charset="0"/>
                <a:cs typeface="Times New Roman" pitchFamily="18" charset="0"/>
              </a:rPr>
              <a:t>. Что будут пытаться сохранить люди в будущем? Нефть, газ, материальные блага? Нет! Люди будут бороться за сохранение самого важного на Земле – книг. Главный герой, скитавшийся без цели в жизни, попадает в несуществующий город, где живут люди, которые сохраняют интеллектуальные творения Земли.</a:t>
            </a:r>
            <a:endParaRPr lang="ru-RU" sz="1700" dirty="0">
              <a:solidFill>
                <a:schemeClr val="bg1"/>
              </a:solidFill>
              <a:latin typeface="Times New Roman" pitchFamily="18" charset="0"/>
              <a:cs typeface="Times New Roman" pitchFamily="18" charset="0"/>
            </a:endParaRPr>
          </a:p>
        </p:txBody>
      </p:sp>
      <p:sp>
        <p:nvSpPr>
          <p:cNvPr id="10" name="Содержимое 1"/>
          <p:cNvSpPr txBox="1">
            <a:spLocks/>
          </p:cNvSpPr>
          <p:nvPr/>
        </p:nvSpPr>
        <p:spPr>
          <a:xfrm>
            <a:off x="1043608" y="3284984"/>
            <a:ext cx="7272808" cy="3168352"/>
          </a:xfrm>
          <a:prstGeom prst="rect">
            <a:avLst/>
          </a:prstGeom>
        </p:spPr>
        <p:txBody>
          <a:bodyPr vert="horz">
            <a:noAutofit/>
          </a:bodyPr>
          <a:lstStyle/>
          <a:p>
            <a:pPr indent="457200" algn="just"/>
            <a:r>
              <a:rPr lang="ru-RU" sz="1700" b="1" i="1" dirty="0" smtClean="0">
                <a:solidFill>
                  <a:schemeClr val="bg1"/>
                </a:solidFill>
                <a:latin typeface="Times New Roman" pitchFamily="18" charset="0"/>
                <a:cs typeface="Times New Roman" pitchFamily="18" charset="0"/>
              </a:rPr>
              <a:t>Интересные цитаты:</a:t>
            </a:r>
            <a:endParaRPr lang="ru-RU" sz="1700" dirty="0" smtClean="0">
              <a:solidFill>
                <a:schemeClr val="bg1"/>
              </a:solidFill>
              <a:latin typeface="Times New Roman" pitchFamily="18" charset="0"/>
              <a:cs typeface="Times New Roman" pitchFamily="18" charset="0"/>
            </a:endParaRPr>
          </a:p>
          <a:p>
            <a:pPr indent="457200" algn="just"/>
            <a:r>
              <a:rPr lang="ru-RU" sz="1700" dirty="0" smtClean="0">
                <a:solidFill>
                  <a:schemeClr val="bg1"/>
                </a:solidFill>
                <a:latin typeface="Times New Roman" pitchFamily="18" charset="0"/>
                <a:cs typeface="Times New Roman" pitchFamily="18" charset="0"/>
              </a:rPr>
              <a:t>…К юго-западу по направлению от души…</a:t>
            </a:r>
          </a:p>
          <a:p>
            <a:pPr indent="457200" algn="just"/>
            <a:r>
              <a:rPr lang="ru-RU" sz="1700" dirty="0" smtClean="0">
                <a:solidFill>
                  <a:schemeClr val="bg1"/>
                </a:solidFill>
                <a:latin typeface="Times New Roman" pitchFamily="18" charset="0"/>
                <a:cs typeface="Times New Roman" pitchFamily="18" charset="0"/>
              </a:rPr>
              <a:t>…Дай взглянуть тебе в глаза. Ага, еще не замутились. Надеюсь, ты видишь то, на что смотришь, и говоришь от сердца…</a:t>
            </a:r>
          </a:p>
          <a:p>
            <a:pPr indent="457200" algn="just"/>
            <a:r>
              <a:rPr lang="ru-RU" sz="1700" dirty="0" smtClean="0">
                <a:solidFill>
                  <a:schemeClr val="bg1"/>
                </a:solidFill>
                <a:latin typeface="Times New Roman" pitchFamily="18" charset="0"/>
                <a:cs typeface="Times New Roman" pitchFamily="18" charset="0"/>
              </a:rPr>
              <a:t>…Всё-таки музыка продолжала играть, заманивая, а оказалось, что она звучит в каждом, кто способен прикоснуться к сохранению величайшего богатства на Земле…</a:t>
            </a:r>
          </a:p>
          <a:p>
            <a:pPr indent="457200" algn="just"/>
            <a:r>
              <a:rPr lang="ru-RU" sz="1700" dirty="0" smtClean="0">
                <a:solidFill>
                  <a:schemeClr val="bg1"/>
                </a:solidFill>
                <a:latin typeface="Times New Roman" pitchFamily="18" charset="0"/>
                <a:cs typeface="Times New Roman" pitchFamily="18" charset="0"/>
              </a:rPr>
              <a:t>… На каждом заднем дворике были в тот день разложены ковры, выбитые так тщательно, что начинало казаться, будто выколоченную из них старину унесло ветром, а на месте прежних узоров проросли новые, ещё затейливее.</a:t>
            </a:r>
          </a:p>
          <a:p>
            <a:pPr indent="457200" algn="just"/>
            <a:endParaRPr lang="ru-RU" dirty="0" smtClean="0">
              <a:solidFill>
                <a:schemeClr val="bg1"/>
              </a:solidFill>
              <a:latin typeface="Times New Roman" pitchFamily="18" charset="0"/>
              <a:cs typeface="Times New Roman" pitchFamily="18" charset="0"/>
            </a:endParaRPr>
          </a:p>
          <a:p>
            <a:pPr lvl="0" algn="just"/>
            <a:endParaRPr lang="ru-RU" dirty="0" smtClean="0">
              <a:solidFill>
                <a:schemeClr val="bg1"/>
              </a:solidFill>
              <a:latin typeface="Times New Roman" pitchFamily="18" charset="0"/>
              <a:cs typeface="Times New Roman" pitchFamily="18" charset="0"/>
            </a:endParaRPr>
          </a:p>
          <a:p>
            <a:pPr lvl="0" algn="just"/>
            <a:endParaRPr kumimoji="0" lang="ru-RU" sz="1800"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grpSp>
        <p:nvGrpSpPr>
          <p:cNvPr id="11" name="Группа 10"/>
          <p:cNvGrpSpPr/>
          <p:nvPr/>
        </p:nvGrpSpPr>
        <p:grpSpPr>
          <a:xfrm>
            <a:off x="5940152" y="6021288"/>
            <a:ext cx="2088232" cy="648072"/>
            <a:chOff x="5652120" y="5877272"/>
            <a:chExt cx="2088232" cy="648072"/>
          </a:xfrm>
        </p:grpSpPr>
        <p:sp>
          <p:nvSpPr>
            <p:cNvPr id="12" name="Прямоугольник 11"/>
            <p:cNvSpPr/>
            <p:nvPr/>
          </p:nvSpPr>
          <p:spPr>
            <a:xfrm>
              <a:off x="5652120" y="5877272"/>
              <a:ext cx="2088232" cy="64807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13" name="TextBox 12">
              <a:hlinkClick r:id="rId5" action="ppaction://hlinksldjump"/>
            </p:cNvPr>
            <p:cNvSpPr txBox="1"/>
            <p:nvPr/>
          </p:nvSpPr>
          <p:spPr>
            <a:xfrm>
              <a:off x="5724128" y="5877272"/>
              <a:ext cx="2016224" cy="646331"/>
            </a:xfrm>
            <a:prstGeom prst="rect">
              <a:avLst/>
            </a:prstGeom>
            <a:noFill/>
          </p:spPr>
          <p:txBody>
            <a:bodyPr wrap="square" rtlCol="0">
              <a:spAutoFit/>
            </a:bodyPr>
            <a:lstStyle/>
            <a:p>
              <a:pPr algn="ctr"/>
              <a:r>
                <a:rPr lang="ru-RU" b="1" u="sng" dirty="0" smtClean="0">
                  <a:solidFill>
                    <a:schemeClr val="accent5">
                      <a:lumMod val="75000"/>
                    </a:schemeClr>
                  </a:solidFill>
                  <a:latin typeface="Times New Roman" pitchFamily="18" charset="0"/>
                  <a:cs typeface="Times New Roman" pitchFamily="18" charset="0"/>
                </a:rPr>
                <a:t>Герои и данные о книге</a:t>
              </a:r>
              <a:endParaRPr lang="ru-RU" b="1" u="sng" dirty="0">
                <a:solidFill>
                  <a:schemeClr val="accent5">
                    <a:lumMod val="75000"/>
                  </a:schemeClr>
                </a:solidFill>
                <a:latin typeface="Times New Roman" pitchFamily="18" charset="0"/>
                <a:cs typeface="Times New Roman" pitchFamily="18" charset="0"/>
              </a:endParaRPr>
            </a:p>
          </p:txBody>
        </p:sp>
      </p:gr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Маратик\Desktop\для читательского дневника\1607 - копия.jpg"/>
          <p:cNvPicPr>
            <a:picLocks noChangeAspect="1" noChangeArrowheads="1"/>
          </p:cNvPicPr>
          <p:nvPr/>
        </p:nvPicPr>
        <p:blipFill>
          <a:blip r:embed="rId2" cstate="print"/>
          <a:srcRect/>
          <a:stretch>
            <a:fillRect/>
          </a:stretch>
        </p:blipFill>
        <p:spPr bwMode="auto">
          <a:xfrm>
            <a:off x="0" y="0"/>
            <a:ext cx="9173210" cy="6858000"/>
          </a:xfrm>
          <a:prstGeom prst="rect">
            <a:avLst/>
          </a:prstGeom>
          <a:noFill/>
        </p:spPr>
      </p:pic>
      <p:sp>
        <p:nvSpPr>
          <p:cNvPr id="2" name="Содержимое 1"/>
          <p:cNvSpPr>
            <a:spLocks noGrp="1"/>
          </p:cNvSpPr>
          <p:nvPr>
            <p:ph idx="1"/>
          </p:nvPr>
        </p:nvSpPr>
        <p:spPr>
          <a:xfrm>
            <a:off x="827584" y="764704"/>
            <a:ext cx="7488832" cy="5331296"/>
          </a:xfrm>
        </p:spPr>
        <p:txBody>
          <a:bodyPr>
            <a:normAutofit/>
          </a:bodyPr>
          <a:lstStyle/>
          <a:p>
            <a:pPr>
              <a:buNone/>
            </a:pPr>
            <a:r>
              <a:rPr lang="ru-RU" sz="1800" b="1" u="sng" dirty="0" smtClean="0">
                <a:solidFill>
                  <a:srgbClr val="7030A0"/>
                </a:solidFill>
                <a:latin typeface="Times New Roman" pitchFamily="18" charset="0"/>
                <a:cs typeface="Times New Roman" pitchFamily="18" charset="0"/>
              </a:rPr>
              <a:t>Руководитель</a:t>
            </a:r>
            <a:r>
              <a:rPr lang="ru-RU" sz="1800" b="1" dirty="0" smtClean="0">
                <a:solidFill>
                  <a:srgbClr val="7030A0"/>
                </a:solidFill>
                <a:latin typeface="Times New Roman" pitchFamily="18" charset="0"/>
                <a:cs typeface="Times New Roman" pitchFamily="18" charset="0"/>
              </a:rPr>
              <a:t>: </a:t>
            </a:r>
          </a:p>
          <a:p>
            <a:pPr algn="r">
              <a:buNone/>
            </a:pPr>
            <a:r>
              <a:rPr lang="ru-RU" sz="1800" dirty="0" smtClean="0">
                <a:solidFill>
                  <a:srgbClr val="7030A0"/>
                </a:solidFill>
                <a:latin typeface="Times New Roman" pitchFamily="18" charset="0"/>
                <a:cs typeface="Times New Roman" pitchFamily="18" charset="0"/>
              </a:rPr>
              <a:t>учитель русского языка и </a:t>
            </a:r>
          </a:p>
          <a:p>
            <a:pPr algn="r">
              <a:buNone/>
            </a:pPr>
            <a:r>
              <a:rPr lang="ru-RU" sz="1800" dirty="0" smtClean="0">
                <a:solidFill>
                  <a:srgbClr val="7030A0"/>
                </a:solidFill>
                <a:latin typeface="Times New Roman" pitchFamily="18" charset="0"/>
                <a:cs typeface="Times New Roman" pitchFamily="18" charset="0"/>
              </a:rPr>
              <a:t>литературы первой категории </a:t>
            </a:r>
          </a:p>
          <a:p>
            <a:pPr algn="r">
              <a:buNone/>
            </a:pPr>
            <a:r>
              <a:rPr lang="ru-RU" sz="1800" dirty="0" err="1" smtClean="0">
                <a:solidFill>
                  <a:srgbClr val="7030A0"/>
                </a:solidFill>
                <a:latin typeface="Times New Roman" pitchFamily="18" charset="0"/>
                <a:cs typeface="Times New Roman" pitchFamily="18" charset="0"/>
              </a:rPr>
              <a:t>Емалетдинов</a:t>
            </a:r>
            <a:r>
              <a:rPr lang="ru-RU" sz="1800" dirty="0" smtClean="0">
                <a:solidFill>
                  <a:srgbClr val="7030A0"/>
                </a:solidFill>
                <a:latin typeface="Times New Roman" pitchFamily="18" charset="0"/>
                <a:cs typeface="Times New Roman" pitchFamily="18" charset="0"/>
              </a:rPr>
              <a:t> Марат </a:t>
            </a:r>
            <a:r>
              <a:rPr lang="ru-RU" sz="1800" dirty="0" err="1" smtClean="0">
                <a:solidFill>
                  <a:srgbClr val="7030A0"/>
                </a:solidFill>
                <a:latin typeface="Times New Roman" pitchFamily="18" charset="0"/>
                <a:cs typeface="Times New Roman" pitchFamily="18" charset="0"/>
              </a:rPr>
              <a:t>Жульевич</a:t>
            </a:r>
            <a:endParaRPr lang="ru-RU" sz="1800" dirty="0" smtClean="0">
              <a:solidFill>
                <a:srgbClr val="7030A0"/>
              </a:solidFill>
              <a:latin typeface="Times New Roman" pitchFamily="18" charset="0"/>
              <a:cs typeface="Times New Roman" pitchFamily="18" charset="0"/>
            </a:endParaRPr>
          </a:p>
          <a:p>
            <a:pPr>
              <a:buNone/>
            </a:pPr>
            <a:r>
              <a:rPr lang="ru-RU" sz="1800" b="1" u="sng" dirty="0" smtClean="0">
                <a:solidFill>
                  <a:srgbClr val="7030A0"/>
                </a:solidFill>
                <a:latin typeface="Times New Roman" pitchFamily="18" charset="0"/>
                <a:cs typeface="Times New Roman" pitchFamily="18" charset="0"/>
              </a:rPr>
              <a:t>Авторы</a:t>
            </a:r>
            <a:r>
              <a:rPr lang="ru-RU" sz="1800" b="1" dirty="0" smtClean="0">
                <a:solidFill>
                  <a:srgbClr val="7030A0"/>
                </a:solidFill>
                <a:latin typeface="Times New Roman" pitchFamily="18" charset="0"/>
                <a:cs typeface="Times New Roman" pitchFamily="18" charset="0"/>
              </a:rPr>
              <a:t>: </a:t>
            </a:r>
          </a:p>
          <a:p>
            <a:pPr algn="r">
              <a:buNone/>
            </a:pPr>
            <a:r>
              <a:rPr lang="ru-RU" sz="1800" dirty="0" err="1" smtClean="0">
                <a:solidFill>
                  <a:srgbClr val="7030A0"/>
                </a:solidFill>
                <a:latin typeface="Times New Roman" pitchFamily="18" charset="0"/>
                <a:cs typeface="Times New Roman" pitchFamily="18" charset="0"/>
              </a:rPr>
              <a:t>Кунафин</a:t>
            </a:r>
            <a:r>
              <a:rPr lang="ru-RU" sz="1800" dirty="0" smtClean="0">
                <a:solidFill>
                  <a:srgbClr val="7030A0"/>
                </a:solidFill>
                <a:latin typeface="Times New Roman" pitchFamily="18" charset="0"/>
                <a:cs typeface="Times New Roman" pitchFamily="18" charset="0"/>
              </a:rPr>
              <a:t> Урал (9 класс),</a:t>
            </a:r>
          </a:p>
          <a:p>
            <a:pPr algn="r">
              <a:buNone/>
            </a:pPr>
            <a:r>
              <a:rPr lang="ru-RU" sz="1800" dirty="0" smtClean="0">
                <a:solidFill>
                  <a:srgbClr val="7030A0"/>
                </a:solidFill>
                <a:latin typeface="Times New Roman" pitchFamily="18" charset="0"/>
                <a:cs typeface="Times New Roman" pitchFamily="18" charset="0"/>
              </a:rPr>
              <a:t>Двойников Роман (10 класс), </a:t>
            </a:r>
          </a:p>
          <a:p>
            <a:pPr algn="r">
              <a:buNone/>
            </a:pPr>
            <a:r>
              <a:rPr lang="ru-RU" sz="1800" dirty="0" smtClean="0">
                <a:solidFill>
                  <a:srgbClr val="7030A0"/>
                </a:solidFill>
                <a:latin typeface="Times New Roman" pitchFamily="18" charset="0"/>
                <a:cs typeface="Times New Roman" pitchFamily="18" charset="0"/>
              </a:rPr>
              <a:t>Ибрагимов Артур (10 класс)</a:t>
            </a:r>
          </a:p>
          <a:p>
            <a:pPr>
              <a:buNone/>
            </a:pPr>
            <a:r>
              <a:rPr lang="ru-RU" sz="1800" b="1" u="sng" dirty="0" smtClean="0">
                <a:solidFill>
                  <a:srgbClr val="7030A0"/>
                </a:solidFill>
                <a:latin typeface="Times New Roman" pitchFamily="18" charset="0"/>
                <a:cs typeface="Times New Roman" pitchFamily="18" charset="0"/>
              </a:rPr>
              <a:t>Название дневника</a:t>
            </a:r>
            <a:r>
              <a:rPr lang="ru-RU" sz="1800" b="1" dirty="0" smtClean="0">
                <a:solidFill>
                  <a:srgbClr val="7030A0"/>
                </a:solidFill>
                <a:latin typeface="Times New Roman" pitchFamily="18" charset="0"/>
                <a:cs typeface="Times New Roman" pitchFamily="18" charset="0"/>
              </a:rPr>
              <a:t>: </a:t>
            </a:r>
          </a:p>
          <a:p>
            <a:pPr algn="ctr">
              <a:buNone/>
            </a:pPr>
            <a:r>
              <a:rPr lang="ru-RU" sz="1800" b="1" dirty="0" smtClean="0">
                <a:solidFill>
                  <a:srgbClr val="7030A0"/>
                </a:solidFill>
                <a:latin typeface="Times New Roman" pitchFamily="18" charset="0"/>
                <a:cs typeface="Times New Roman" pitchFamily="18" charset="0"/>
              </a:rPr>
              <a:t>«ИСКУССТВО И ЧЕЛОВЕК СКВОЗЬ ПРИЗМУ ВРЕМЕНИ»</a:t>
            </a:r>
            <a:endParaRPr lang="ru-RU" sz="1800" b="1" dirty="0" smtClean="0">
              <a:solidFill>
                <a:srgbClr val="7030A0"/>
              </a:solidFill>
              <a:latin typeface="Times New Roman" pitchFamily="18" charset="0"/>
              <a:cs typeface="Times New Roman" pitchFamily="18" charset="0"/>
            </a:endParaRPr>
          </a:p>
          <a:p>
            <a:pPr>
              <a:buNone/>
            </a:pPr>
            <a:r>
              <a:rPr lang="ru-RU" sz="1800" b="1" u="sng" dirty="0" smtClean="0">
                <a:solidFill>
                  <a:srgbClr val="7030A0"/>
                </a:solidFill>
                <a:latin typeface="Times New Roman" pitchFamily="18" charset="0"/>
                <a:cs typeface="Times New Roman" pitchFamily="18" charset="0"/>
              </a:rPr>
              <a:t>Номинация:</a:t>
            </a:r>
            <a:r>
              <a:rPr lang="ru-RU" sz="1800" b="1" dirty="0" smtClean="0">
                <a:solidFill>
                  <a:srgbClr val="7030A0"/>
                </a:solidFill>
                <a:latin typeface="Times New Roman" pitchFamily="18" charset="0"/>
                <a:cs typeface="Times New Roman" pitchFamily="18" charset="0"/>
              </a:rPr>
              <a:t> </a:t>
            </a:r>
          </a:p>
          <a:p>
            <a:pPr algn="r">
              <a:buNone/>
            </a:pPr>
            <a:r>
              <a:rPr lang="ru-RU" sz="1800" dirty="0" smtClean="0">
                <a:solidFill>
                  <a:srgbClr val="7030A0"/>
                </a:solidFill>
                <a:latin typeface="Times New Roman" pitchFamily="18" charset="0"/>
                <a:cs typeface="Times New Roman" pitchFamily="18" charset="0"/>
              </a:rPr>
              <a:t>«Электронный читательский дневник»</a:t>
            </a:r>
          </a:p>
          <a:p>
            <a:pPr>
              <a:buNone/>
            </a:pPr>
            <a:r>
              <a:rPr lang="ru-RU" sz="1800" b="1" u="sng" dirty="0" smtClean="0">
                <a:solidFill>
                  <a:srgbClr val="7030A0"/>
                </a:solidFill>
                <a:latin typeface="Times New Roman" pitchFamily="18" charset="0"/>
                <a:cs typeface="Times New Roman" pitchFamily="18" charset="0"/>
              </a:rPr>
              <a:t>Возрастная группа</a:t>
            </a:r>
            <a:r>
              <a:rPr lang="ru-RU" sz="1800" b="1" dirty="0" smtClean="0">
                <a:solidFill>
                  <a:srgbClr val="7030A0"/>
                </a:solidFill>
                <a:latin typeface="Times New Roman" pitchFamily="18" charset="0"/>
                <a:cs typeface="Times New Roman" pitchFamily="18" charset="0"/>
              </a:rPr>
              <a:t>: </a:t>
            </a:r>
          </a:p>
          <a:p>
            <a:pPr algn="r">
              <a:buNone/>
            </a:pPr>
            <a:r>
              <a:rPr lang="ru-RU" sz="1800" dirty="0" smtClean="0">
                <a:solidFill>
                  <a:srgbClr val="7030A0"/>
                </a:solidFill>
                <a:latin typeface="Times New Roman" pitchFamily="18" charset="0"/>
                <a:cs typeface="Times New Roman" pitchFamily="18" charset="0"/>
              </a:rPr>
              <a:t>9-10 классы (15-16 лет)</a:t>
            </a:r>
            <a:endParaRPr lang="ru-RU" sz="1800" dirty="0" smtClean="0">
              <a:solidFill>
                <a:srgbClr val="7030A0"/>
              </a:solidFill>
            </a:endParaRPr>
          </a:p>
        </p:txBody>
      </p:sp>
      <p:grpSp>
        <p:nvGrpSpPr>
          <p:cNvPr id="5" name="Группа 4"/>
          <p:cNvGrpSpPr/>
          <p:nvPr/>
        </p:nvGrpSpPr>
        <p:grpSpPr>
          <a:xfrm rot="10800000">
            <a:off x="6804248" y="6093296"/>
            <a:ext cx="1440160" cy="504056"/>
            <a:chOff x="1691680" y="5949280"/>
            <a:chExt cx="1440160" cy="504056"/>
          </a:xfrm>
        </p:grpSpPr>
        <p:sp>
          <p:nvSpPr>
            <p:cNvPr id="6" name="Стрелка вправо 5"/>
            <p:cNvSpPr/>
            <p:nvPr/>
          </p:nvSpPr>
          <p:spPr>
            <a:xfrm rot="10800000">
              <a:off x="1691680" y="5949280"/>
              <a:ext cx="1440160" cy="504056"/>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7" name="TextBox 6"/>
            <p:cNvSpPr txBox="1"/>
            <p:nvPr/>
          </p:nvSpPr>
          <p:spPr>
            <a:xfrm rot="10800000">
              <a:off x="1835696" y="6021288"/>
              <a:ext cx="1296144" cy="369332"/>
            </a:xfrm>
            <a:prstGeom prst="rect">
              <a:avLst/>
            </a:prstGeom>
            <a:noFill/>
          </p:spPr>
          <p:txBody>
            <a:bodyPr wrap="square" rtlCol="0">
              <a:spAutoFit/>
            </a:bodyPr>
            <a:lstStyle/>
            <a:p>
              <a:pPr algn="ctr"/>
              <a:r>
                <a:rPr lang="ru-RU" b="1" u="sng" dirty="0" smtClean="0">
                  <a:solidFill>
                    <a:srgbClr val="7030A0"/>
                  </a:solidFill>
                  <a:latin typeface="Times New Roman" pitchFamily="18" charset="0"/>
                  <a:cs typeface="Times New Roman" pitchFamily="18" charset="0"/>
                  <a:hlinkClick r:id="rId3" action="ppaction://hlinksldjump"/>
                </a:rPr>
                <a:t>далее</a:t>
              </a:r>
              <a:endParaRPr lang="ru-RU" b="1" u="sng" dirty="0">
                <a:solidFill>
                  <a:srgbClr val="7030A0"/>
                </a:solidFill>
                <a:latin typeface="Times New Roman" pitchFamily="18" charset="0"/>
                <a:cs typeface="Times New Roman" pitchFamily="18" charset="0"/>
              </a:endParaRPr>
            </a:p>
          </p:txBody>
        </p:sp>
      </p:gr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Маратик\Desktop\для читательского дневника\1607 - копия.jpg"/>
          <p:cNvPicPr>
            <a:picLocks noChangeAspect="1" noChangeArrowheads="1"/>
          </p:cNvPicPr>
          <p:nvPr/>
        </p:nvPicPr>
        <p:blipFill>
          <a:blip r:embed="rId2" cstate="print"/>
          <a:srcRect/>
          <a:stretch>
            <a:fillRect/>
          </a:stretch>
        </p:blipFill>
        <p:spPr bwMode="auto">
          <a:xfrm>
            <a:off x="0" y="0"/>
            <a:ext cx="9173210" cy="6858000"/>
          </a:xfrm>
          <a:prstGeom prst="rect">
            <a:avLst/>
          </a:prstGeom>
          <a:noFill/>
        </p:spPr>
      </p:pic>
      <p:grpSp>
        <p:nvGrpSpPr>
          <p:cNvPr id="7" name="Группа 6"/>
          <p:cNvGrpSpPr/>
          <p:nvPr/>
        </p:nvGrpSpPr>
        <p:grpSpPr>
          <a:xfrm>
            <a:off x="323528" y="6021288"/>
            <a:ext cx="1440160" cy="504056"/>
            <a:chOff x="1691680" y="5949280"/>
            <a:chExt cx="1440160" cy="504056"/>
          </a:xfrm>
        </p:grpSpPr>
        <p:sp>
          <p:nvSpPr>
            <p:cNvPr id="8" name="Стрелка вправо 7"/>
            <p:cNvSpPr/>
            <p:nvPr/>
          </p:nvSpPr>
          <p:spPr>
            <a:xfrm rot="10800000">
              <a:off x="1691680" y="5949280"/>
              <a:ext cx="1440160" cy="504056"/>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9" name="TextBox 8"/>
            <p:cNvSpPr txBox="1"/>
            <p:nvPr/>
          </p:nvSpPr>
          <p:spPr>
            <a:xfrm>
              <a:off x="1835696" y="6021288"/>
              <a:ext cx="1296144" cy="369332"/>
            </a:xfrm>
            <a:prstGeom prst="rect">
              <a:avLst/>
            </a:prstGeom>
            <a:noFill/>
          </p:spPr>
          <p:txBody>
            <a:bodyPr wrap="square" rtlCol="0">
              <a:spAutoFit/>
            </a:bodyPr>
            <a:lstStyle/>
            <a:p>
              <a:r>
                <a:rPr lang="ru-RU" b="1" dirty="0" smtClean="0">
                  <a:solidFill>
                    <a:srgbClr val="C00000"/>
                  </a:solidFill>
                  <a:latin typeface="Times New Roman" pitchFamily="18" charset="0"/>
                  <a:cs typeface="Times New Roman" pitchFamily="18" charset="0"/>
                  <a:hlinkClick r:id="rId3" action="ppaction://hlinksldjump"/>
                </a:rPr>
                <a:t>вернуться</a:t>
              </a:r>
              <a:endParaRPr lang="ru-RU" b="1" dirty="0">
                <a:solidFill>
                  <a:srgbClr val="C00000"/>
                </a:solidFill>
                <a:latin typeface="Times New Roman" pitchFamily="18" charset="0"/>
                <a:cs typeface="Times New Roman" pitchFamily="18" charset="0"/>
              </a:endParaRPr>
            </a:p>
          </p:txBody>
        </p:sp>
      </p:grpSp>
      <p:sp>
        <p:nvSpPr>
          <p:cNvPr id="10" name="Содержимое 1"/>
          <p:cNvSpPr>
            <a:spLocks noGrp="1"/>
          </p:cNvSpPr>
          <p:nvPr>
            <p:ph idx="1"/>
          </p:nvPr>
        </p:nvSpPr>
        <p:spPr>
          <a:xfrm>
            <a:off x="1691680" y="764704"/>
            <a:ext cx="6048672" cy="432048"/>
          </a:xfrm>
        </p:spPr>
        <p:txBody>
          <a:bodyPr>
            <a:noAutofit/>
          </a:bodyPr>
          <a:lstStyle/>
          <a:p>
            <a:pPr indent="274320" algn="just">
              <a:buNone/>
            </a:pPr>
            <a:r>
              <a:rPr lang="ru-RU" sz="1800" b="1" dirty="0" smtClean="0">
                <a:solidFill>
                  <a:schemeClr val="bg1"/>
                </a:solidFill>
                <a:latin typeface="Times New Roman" pitchFamily="18" charset="0"/>
                <a:cs typeface="Times New Roman" pitchFamily="18" charset="0"/>
              </a:rPr>
              <a:t>Действующие лица романа «Шагреневая кожа»:</a:t>
            </a:r>
          </a:p>
          <a:p>
            <a:pPr indent="274320" algn="just">
              <a:buNone/>
            </a:pPr>
            <a:endParaRPr lang="ru-RU" sz="1800" b="1" dirty="0" smtClean="0">
              <a:solidFill>
                <a:schemeClr val="bg1"/>
              </a:solidFill>
              <a:latin typeface="Times New Roman" pitchFamily="18" charset="0"/>
              <a:cs typeface="Times New Roman" pitchFamily="18" charset="0"/>
            </a:endParaRPr>
          </a:p>
          <a:p>
            <a:pPr indent="274320" algn="just">
              <a:buNone/>
            </a:pPr>
            <a:endParaRPr lang="ru-RU" sz="1800" b="1" dirty="0">
              <a:solidFill>
                <a:schemeClr val="bg1"/>
              </a:solidFill>
              <a:latin typeface="Times New Roman" pitchFamily="18" charset="0"/>
              <a:cs typeface="Times New Roman" pitchFamily="18" charset="0"/>
            </a:endParaRPr>
          </a:p>
        </p:txBody>
      </p:sp>
      <p:graphicFrame>
        <p:nvGraphicFramePr>
          <p:cNvPr id="11" name="Таблица 10"/>
          <p:cNvGraphicFramePr>
            <a:graphicFrameLocks noGrp="1"/>
          </p:cNvGraphicFramePr>
          <p:nvPr/>
        </p:nvGraphicFramePr>
        <p:xfrm>
          <a:off x="1619672" y="1268760"/>
          <a:ext cx="6096000" cy="330708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ru-RU" sz="1700" b="0" dirty="0" smtClean="0">
                          <a:solidFill>
                            <a:schemeClr val="bg1"/>
                          </a:solidFill>
                          <a:latin typeface="Times New Roman" pitchFamily="18" charset="0"/>
                          <a:cs typeface="Times New Roman" pitchFamily="18" charset="0"/>
                        </a:rPr>
                        <a:t>Рафаэль де Валентен, молодой человек,</a:t>
                      </a:r>
                      <a:r>
                        <a:rPr lang="ru-RU" sz="1700" b="0" baseline="0" dirty="0" smtClean="0">
                          <a:solidFill>
                            <a:schemeClr val="bg1"/>
                          </a:solidFill>
                          <a:latin typeface="Times New Roman" pitchFamily="18" charset="0"/>
                          <a:cs typeface="Times New Roman" pitchFamily="18" charset="0"/>
                        </a:rPr>
                        <a:t> главный герой.</a:t>
                      </a:r>
                      <a:endParaRPr lang="ru-RU" sz="1700" b="0" dirty="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ru-RU" sz="1700" b="0" dirty="0" err="1" smtClean="0">
                          <a:solidFill>
                            <a:schemeClr val="bg1"/>
                          </a:solidFill>
                          <a:latin typeface="Times New Roman" pitchFamily="18" charset="0"/>
                          <a:cs typeface="Times New Roman" pitchFamily="18" charset="0"/>
                        </a:rPr>
                        <a:t>Ионафан</a:t>
                      </a:r>
                      <a:r>
                        <a:rPr lang="ru-RU" sz="1700" b="0" dirty="0" smtClean="0">
                          <a:solidFill>
                            <a:schemeClr val="bg1"/>
                          </a:solidFill>
                          <a:latin typeface="Times New Roman" pitchFamily="18" charset="0"/>
                          <a:cs typeface="Times New Roman" pitchFamily="18" charset="0"/>
                        </a:rPr>
                        <a:t>, старый слуга Рафаэля.</a:t>
                      </a:r>
                      <a:endParaRPr lang="ru-RU" sz="1700" b="0" dirty="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370840">
                <a:tc>
                  <a:txBody>
                    <a:bodyPr/>
                    <a:lstStyle/>
                    <a:p>
                      <a:r>
                        <a:rPr lang="ru-RU" sz="1700" b="0" dirty="0" smtClean="0">
                          <a:latin typeface="Times New Roman" pitchFamily="18" charset="0"/>
                          <a:cs typeface="Times New Roman" pitchFamily="18" charset="0"/>
                        </a:rPr>
                        <a:t>Эмиль, его друг.</a:t>
                      </a:r>
                      <a:endParaRPr lang="ru-RU" sz="17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ru-RU" sz="1700" b="0" dirty="0" smtClean="0">
                          <a:latin typeface="Times New Roman" pitchFamily="18" charset="0"/>
                          <a:cs typeface="Times New Roman" pitchFamily="18" charset="0"/>
                        </a:rPr>
                        <a:t>Господин </a:t>
                      </a:r>
                      <a:r>
                        <a:rPr lang="ru-RU" sz="1700" b="0" dirty="0" err="1" smtClean="0">
                          <a:latin typeface="Times New Roman" pitchFamily="18" charset="0"/>
                          <a:cs typeface="Times New Roman" pitchFamily="18" charset="0"/>
                        </a:rPr>
                        <a:t>Порике</a:t>
                      </a:r>
                      <a:r>
                        <a:rPr lang="ru-RU" sz="1700" b="0" dirty="0" smtClean="0">
                          <a:latin typeface="Times New Roman" pitchFamily="18" charset="0"/>
                          <a:cs typeface="Times New Roman" pitchFamily="18" charset="0"/>
                        </a:rPr>
                        <a:t>, бывший учитель Рафаэля.</a:t>
                      </a:r>
                      <a:endParaRPr lang="ru-RU" sz="17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370840">
                <a:tc>
                  <a:txBody>
                    <a:bodyPr/>
                    <a:lstStyle/>
                    <a:p>
                      <a:r>
                        <a:rPr lang="ru-RU" sz="1700" b="0" dirty="0" smtClean="0">
                          <a:latin typeface="Times New Roman" pitchFamily="18" charset="0"/>
                          <a:cs typeface="Times New Roman" pitchFamily="18" charset="0"/>
                        </a:rPr>
                        <a:t>Полина, дочь госпожи Годен.</a:t>
                      </a:r>
                      <a:endParaRPr lang="ru-RU" sz="17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700" b="0" dirty="0" smtClean="0">
                          <a:latin typeface="Times New Roman" pitchFamily="18" charset="0"/>
                          <a:cs typeface="Times New Roman" pitchFamily="18" charset="0"/>
                        </a:rPr>
                        <a:t>Госпожа Годен, разорившаяся баронесса.</a:t>
                      </a:r>
                    </a:p>
                    <a:p>
                      <a:endParaRPr lang="ru-RU" sz="17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370840">
                <a:tc>
                  <a:txBody>
                    <a:bodyPr/>
                    <a:lstStyle/>
                    <a:p>
                      <a:r>
                        <a:rPr lang="ru-RU" sz="1700" b="0" dirty="0" smtClean="0">
                          <a:latin typeface="Times New Roman" pitchFamily="18" charset="0"/>
                          <a:cs typeface="Times New Roman" pitchFamily="18" charset="0"/>
                        </a:rPr>
                        <a:t>Графиня Феодора, светская женщина.</a:t>
                      </a:r>
                      <a:endParaRPr lang="ru-RU" sz="17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700" b="0" dirty="0" smtClean="0">
                          <a:latin typeface="Times New Roman" pitchFamily="18" charset="0"/>
                          <a:cs typeface="Times New Roman" pitchFamily="18" charset="0"/>
                        </a:rPr>
                        <a:t>Хозяин лавки древностей.</a:t>
                      </a:r>
                    </a:p>
                    <a:p>
                      <a:endParaRPr lang="ru-RU" sz="17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370840">
                <a:tc>
                  <a:txBody>
                    <a:bodyPr/>
                    <a:lstStyle/>
                    <a:p>
                      <a:r>
                        <a:rPr lang="ru-RU" sz="1700" b="0" dirty="0" err="1" smtClean="0">
                          <a:solidFill>
                            <a:schemeClr val="bg1"/>
                          </a:solidFill>
                          <a:latin typeface="Times New Roman" pitchFamily="18" charset="0"/>
                          <a:cs typeface="Times New Roman" pitchFamily="18" charset="0"/>
                        </a:rPr>
                        <a:t>Растиньяк</a:t>
                      </a:r>
                      <a:r>
                        <a:rPr lang="ru-RU" sz="1700" b="0" dirty="0" smtClean="0">
                          <a:solidFill>
                            <a:schemeClr val="bg1"/>
                          </a:solidFill>
                          <a:latin typeface="Times New Roman" pitchFamily="18" charset="0"/>
                          <a:cs typeface="Times New Roman" pitchFamily="18" charset="0"/>
                        </a:rPr>
                        <a:t>, молодой человек, друг Эмиля.</a:t>
                      </a:r>
                      <a:endParaRPr lang="ru-RU" sz="1700" b="0" dirty="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ru-RU" sz="1700" dirty="0" smtClean="0">
                          <a:latin typeface="Times New Roman" pitchFamily="18" charset="0"/>
                          <a:cs typeface="Times New Roman" pitchFamily="18" charset="0"/>
                        </a:rPr>
                        <a:t>Барон </a:t>
                      </a:r>
                      <a:r>
                        <a:rPr lang="ru-RU" sz="1700" dirty="0" err="1" smtClean="0">
                          <a:latin typeface="Times New Roman" pitchFamily="18" charset="0"/>
                          <a:cs typeface="Times New Roman" pitchFamily="18" charset="0"/>
                        </a:rPr>
                        <a:t>Жафе</a:t>
                      </a:r>
                      <a:r>
                        <a:rPr lang="ru-RU" sz="1700" dirty="0" smtClean="0">
                          <a:latin typeface="Times New Roman" pitchFamily="18" charset="0"/>
                          <a:cs typeface="Times New Roman" pitchFamily="18" charset="0"/>
                        </a:rPr>
                        <a:t>, химик.</a:t>
                      </a:r>
                      <a:endParaRPr lang="ru-RU" sz="17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bl>
          </a:graphicData>
        </a:graphic>
      </p:graphicFrame>
      <p:sp>
        <p:nvSpPr>
          <p:cNvPr id="12" name="Содержимое 1"/>
          <p:cNvSpPr txBox="1">
            <a:spLocks/>
          </p:cNvSpPr>
          <p:nvPr/>
        </p:nvSpPr>
        <p:spPr>
          <a:xfrm>
            <a:off x="1619672" y="5157192"/>
            <a:ext cx="6048672" cy="792088"/>
          </a:xfrm>
          <a:prstGeom prst="rect">
            <a:avLst/>
          </a:prstGeom>
          <a:solidFill>
            <a:schemeClr val="accent2">
              <a:lumMod val="40000"/>
              <a:lumOff val="60000"/>
            </a:schemeClr>
          </a:solidFill>
        </p:spPr>
        <p:txBody>
          <a:bodyPr vert="horz">
            <a:noAutofit/>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lang="ru-RU" sz="1700" dirty="0" smtClean="0">
                <a:solidFill>
                  <a:schemeClr val="bg1"/>
                </a:solidFill>
                <a:latin typeface="Times New Roman" pitchFamily="18" charset="0"/>
                <a:cs typeface="Times New Roman" pitchFamily="18" charset="0"/>
              </a:rPr>
              <a:t>Бальзак О. де. Шагреневая кожа. – </a:t>
            </a:r>
            <a:r>
              <a:rPr lang="ru-RU" sz="1700" dirty="0" err="1" smtClean="0">
                <a:solidFill>
                  <a:schemeClr val="bg1"/>
                </a:solidFill>
                <a:latin typeface="Times New Roman" pitchFamily="18" charset="0"/>
                <a:cs typeface="Times New Roman" pitchFamily="18" charset="0"/>
              </a:rPr>
              <a:t>Спб</a:t>
            </a:r>
            <a:r>
              <a:rPr lang="ru-RU" sz="1700" dirty="0" smtClean="0">
                <a:solidFill>
                  <a:schemeClr val="bg1"/>
                </a:solidFill>
                <a:latin typeface="Times New Roman" pitchFamily="18" charset="0"/>
                <a:cs typeface="Times New Roman" pitchFamily="18" charset="0"/>
              </a:rPr>
              <a:t>.: Азбука-классика, 2010. – 210 с.</a:t>
            </a:r>
            <a:endParaRPr kumimoji="0" lang="ru-RU" sz="1700"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274320" marR="0" lvl="0" indent="274320" algn="just" defTabSz="914400" rtl="0" eaLnBrk="1" fontAlgn="auto" latinLnBrk="0" hangingPunct="1">
              <a:lnSpc>
                <a:spcPct val="100000"/>
              </a:lnSpc>
              <a:spcBef>
                <a:spcPts val="600"/>
              </a:spcBef>
              <a:spcAft>
                <a:spcPts val="0"/>
              </a:spcAft>
              <a:buClr>
                <a:schemeClr val="accent2"/>
              </a:buClr>
              <a:buSzPct val="85000"/>
              <a:buFont typeface="Wingdings 2"/>
              <a:buNone/>
              <a:tabLst/>
              <a:defRPr/>
            </a:pPr>
            <a:endParaRPr kumimoji="0" lang="ru-RU" sz="1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274320" marR="0" lvl="0" indent="274320" algn="just" defTabSz="914400" rtl="0" eaLnBrk="1" fontAlgn="auto" latinLnBrk="0" hangingPunct="1">
              <a:lnSpc>
                <a:spcPct val="100000"/>
              </a:lnSpc>
              <a:spcBef>
                <a:spcPts val="600"/>
              </a:spcBef>
              <a:spcAft>
                <a:spcPts val="0"/>
              </a:spcAft>
              <a:buClr>
                <a:schemeClr val="accent2"/>
              </a:buClr>
              <a:buSzPct val="85000"/>
              <a:buFont typeface="Wingdings 2"/>
              <a:buNone/>
              <a:tabLst/>
              <a:defRPr/>
            </a:pPr>
            <a:endParaRPr kumimoji="0" lang="ru-RU" sz="1800" b="1"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4" name="Picture 2" descr="C:\Users\Маратик\Desktop\для читательского дневника\1607 - копия.jpg"/>
          <p:cNvPicPr>
            <a:picLocks noChangeAspect="1" noChangeArrowheads="1"/>
          </p:cNvPicPr>
          <p:nvPr/>
        </p:nvPicPr>
        <p:blipFill>
          <a:blip r:embed="rId2" cstate="print"/>
          <a:srcRect/>
          <a:stretch>
            <a:fillRect/>
          </a:stretch>
        </p:blipFill>
        <p:spPr bwMode="auto">
          <a:xfrm>
            <a:off x="0" y="0"/>
            <a:ext cx="9173210" cy="6858000"/>
          </a:xfrm>
          <a:prstGeom prst="rect">
            <a:avLst/>
          </a:prstGeom>
          <a:noFill/>
        </p:spPr>
      </p:pic>
      <p:sp>
        <p:nvSpPr>
          <p:cNvPr id="5" name="Содержимое 1"/>
          <p:cNvSpPr txBox="1">
            <a:spLocks/>
          </p:cNvSpPr>
          <p:nvPr/>
        </p:nvSpPr>
        <p:spPr>
          <a:xfrm>
            <a:off x="1547664" y="1628800"/>
            <a:ext cx="6192688" cy="2160240"/>
          </a:xfrm>
          <a:prstGeom prst="rect">
            <a:avLst/>
          </a:prstGeom>
          <a:solidFill>
            <a:schemeClr val="accent2">
              <a:lumMod val="40000"/>
              <a:lumOff val="60000"/>
            </a:schemeClr>
          </a:solidFill>
        </p:spPr>
        <p:txBody>
          <a:bodyPr vert="horz">
            <a:noAutofit/>
          </a:bodyPr>
          <a:lstStyle/>
          <a:p>
            <a:pPr marL="274320" lvl="0" indent="274320" algn="ctr">
              <a:spcBef>
                <a:spcPts val="600"/>
              </a:spcBef>
              <a:buClr>
                <a:schemeClr val="accent2"/>
              </a:buClr>
              <a:buSzPct val="85000"/>
            </a:pPr>
            <a:endParaRPr lang="ru-RU" sz="1700" b="1" dirty="0" smtClean="0">
              <a:solidFill>
                <a:schemeClr val="bg1"/>
              </a:solidFill>
              <a:latin typeface="Times New Roman" pitchFamily="18" charset="0"/>
              <a:cs typeface="Times New Roman" pitchFamily="18" charset="0"/>
            </a:endParaRPr>
          </a:p>
          <a:p>
            <a:pPr marL="274320" lvl="0" indent="274320" algn="ctr">
              <a:spcBef>
                <a:spcPts val="600"/>
              </a:spcBef>
              <a:buClr>
                <a:schemeClr val="accent2"/>
              </a:buClr>
              <a:buSzPct val="85000"/>
            </a:pPr>
            <a:r>
              <a:rPr lang="ru-RU" sz="1700" b="1" dirty="0" smtClean="0">
                <a:solidFill>
                  <a:schemeClr val="bg1"/>
                </a:solidFill>
                <a:latin typeface="Times New Roman" pitchFamily="18" charset="0"/>
                <a:cs typeface="Times New Roman" pitchFamily="18" charset="0"/>
              </a:rPr>
              <a:t>Рассказ  «Сон смешного человека» написан от первого лица единственного числа. </a:t>
            </a:r>
          </a:p>
          <a:p>
            <a:pPr marL="274320" lvl="0" indent="274320" algn="ctr">
              <a:spcBef>
                <a:spcPts val="600"/>
              </a:spcBef>
              <a:buClr>
                <a:schemeClr val="accent2"/>
              </a:buClr>
              <a:buSzPct val="85000"/>
            </a:pPr>
            <a:r>
              <a:rPr kumimoji="0" lang="ru-RU" sz="17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Герой не называет никаких имён, ко всем окружающим он обращается только при</a:t>
            </a:r>
            <a:r>
              <a:rPr kumimoji="0" lang="ru-RU" sz="1700" b="1" i="0" u="none" strike="noStrike" kern="1200" cap="none" spc="0" normalizeH="0" noProof="0" dirty="0" smtClean="0">
                <a:ln>
                  <a:noFill/>
                </a:ln>
                <a:solidFill>
                  <a:schemeClr val="bg1"/>
                </a:solidFill>
                <a:effectLst/>
                <a:uLnTx/>
                <a:uFillTx/>
                <a:latin typeface="Times New Roman" pitchFamily="18" charset="0"/>
                <a:ea typeface="+mn-ea"/>
                <a:cs typeface="Times New Roman" pitchFamily="18" charset="0"/>
              </a:rPr>
              <a:t> помощи местоимений (так как это или воспоминания, или сон): «он», «они», «она», «всех», «всем» и т.д.</a:t>
            </a:r>
            <a:endParaRPr kumimoji="0" lang="ru-RU" sz="17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274320" marR="0" lvl="0" indent="274320" algn="just" defTabSz="914400" rtl="0" eaLnBrk="1" fontAlgn="auto" latinLnBrk="0" hangingPunct="1">
              <a:lnSpc>
                <a:spcPct val="100000"/>
              </a:lnSpc>
              <a:spcBef>
                <a:spcPts val="600"/>
              </a:spcBef>
              <a:spcAft>
                <a:spcPts val="0"/>
              </a:spcAft>
              <a:buClr>
                <a:schemeClr val="accent2"/>
              </a:buClr>
              <a:buSzPct val="85000"/>
              <a:buFont typeface="Wingdings 2"/>
              <a:buNone/>
              <a:tabLst/>
              <a:defRPr/>
            </a:pPr>
            <a:endParaRPr kumimoji="0" lang="ru-RU" sz="1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274320" marR="0" lvl="0" indent="274320" algn="just" defTabSz="914400" rtl="0" eaLnBrk="1" fontAlgn="auto" latinLnBrk="0" hangingPunct="1">
              <a:lnSpc>
                <a:spcPct val="100000"/>
              </a:lnSpc>
              <a:spcBef>
                <a:spcPts val="600"/>
              </a:spcBef>
              <a:spcAft>
                <a:spcPts val="0"/>
              </a:spcAft>
              <a:buClr>
                <a:schemeClr val="accent2"/>
              </a:buClr>
              <a:buSzPct val="85000"/>
              <a:buFont typeface="Wingdings 2"/>
              <a:buNone/>
              <a:tabLst/>
              <a:defRPr/>
            </a:pPr>
            <a:endParaRPr kumimoji="0" lang="ru-RU" sz="1800" b="1"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6" name="Содержимое 1"/>
          <p:cNvSpPr txBox="1">
            <a:spLocks/>
          </p:cNvSpPr>
          <p:nvPr/>
        </p:nvSpPr>
        <p:spPr>
          <a:xfrm>
            <a:off x="1619672" y="4365104"/>
            <a:ext cx="6120680" cy="792088"/>
          </a:xfrm>
          <a:prstGeom prst="rect">
            <a:avLst/>
          </a:prstGeom>
          <a:solidFill>
            <a:schemeClr val="accent2">
              <a:lumMod val="40000"/>
              <a:lumOff val="60000"/>
            </a:schemeClr>
          </a:solidFill>
        </p:spPr>
        <p:txBody>
          <a:bodyPr vert="horz">
            <a:noAutofit/>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lang="ru-RU" sz="1700" dirty="0" smtClean="0">
                <a:solidFill>
                  <a:schemeClr val="bg1"/>
                </a:solidFill>
                <a:latin typeface="Times New Roman" pitchFamily="18" charset="0"/>
                <a:cs typeface="Times New Roman" pitchFamily="18" charset="0"/>
              </a:rPr>
              <a:t>Достоевский Ф.М. Искания и размышления. – М.: Советская литература, 1983. – 464 с.</a:t>
            </a:r>
            <a:endParaRPr kumimoji="0" lang="ru-RU" sz="1700"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274320" marR="0" lvl="0" indent="274320" algn="just" defTabSz="914400" rtl="0" eaLnBrk="1" fontAlgn="auto" latinLnBrk="0" hangingPunct="1">
              <a:lnSpc>
                <a:spcPct val="100000"/>
              </a:lnSpc>
              <a:spcBef>
                <a:spcPts val="600"/>
              </a:spcBef>
              <a:spcAft>
                <a:spcPts val="0"/>
              </a:spcAft>
              <a:buClr>
                <a:schemeClr val="accent2"/>
              </a:buClr>
              <a:buSzPct val="85000"/>
              <a:buFont typeface="Wingdings 2"/>
              <a:buNone/>
              <a:tabLst/>
              <a:defRPr/>
            </a:pPr>
            <a:endParaRPr kumimoji="0" lang="ru-RU" sz="1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274320" marR="0" lvl="0" indent="274320" algn="just" defTabSz="914400" rtl="0" eaLnBrk="1" fontAlgn="auto" latinLnBrk="0" hangingPunct="1">
              <a:lnSpc>
                <a:spcPct val="100000"/>
              </a:lnSpc>
              <a:spcBef>
                <a:spcPts val="600"/>
              </a:spcBef>
              <a:spcAft>
                <a:spcPts val="0"/>
              </a:spcAft>
              <a:buClr>
                <a:schemeClr val="accent2"/>
              </a:buClr>
              <a:buSzPct val="85000"/>
              <a:buFont typeface="Wingdings 2"/>
              <a:buNone/>
              <a:tabLst/>
              <a:defRPr/>
            </a:pPr>
            <a:endParaRPr kumimoji="0" lang="ru-RU" sz="1800" b="1"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grpSp>
        <p:nvGrpSpPr>
          <p:cNvPr id="7" name="Группа 6"/>
          <p:cNvGrpSpPr/>
          <p:nvPr/>
        </p:nvGrpSpPr>
        <p:grpSpPr>
          <a:xfrm>
            <a:off x="323528" y="6021288"/>
            <a:ext cx="1440160" cy="504056"/>
            <a:chOff x="1691680" y="5949280"/>
            <a:chExt cx="1440160" cy="504056"/>
          </a:xfrm>
        </p:grpSpPr>
        <p:sp>
          <p:nvSpPr>
            <p:cNvPr id="8" name="Стрелка вправо 7"/>
            <p:cNvSpPr/>
            <p:nvPr/>
          </p:nvSpPr>
          <p:spPr>
            <a:xfrm rot="10800000">
              <a:off x="1691680" y="5949280"/>
              <a:ext cx="1440160" cy="504056"/>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9" name="TextBox 8"/>
            <p:cNvSpPr txBox="1"/>
            <p:nvPr/>
          </p:nvSpPr>
          <p:spPr>
            <a:xfrm>
              <a:off x="1835696" y="6021288"/>
              <a:ext cx="1296144" cy="369332"/>
            </a:xfrm>
            <a:prstGeom prst="rect">
              <a:avLst/>
            </a:prstGeom>
            <a:noFill/>
          </p:spPr>
          <p:txBody>
            <a:bodyPr wrap="square" rtlCol="0">
              <a:spAutoFit/>
            </a:bodyPr>
            <a:lstStyle/>
            <a:p>
              <a:r>
                <a:rPr lang="ru-RU" b="1" dirty="0" smtClean="0">
                  <a:solidFill>
                    <a:srgbClr val="C00000"/>
                  </a:solidFill>
                  <a:latin typeface="Times New Roman" pitchFamily="18" charset="0"/>
                  <a:cs typeface="Times New Roman" pitchFamily="18" charset="0"/>
                  <a:hlinkClick r:id="rId3" action="ppaction://hlinksldjump"/>
                </a:rPr>
                <a:t>вернуться</a:t>
              </a:r>
              <a:endParaRPr lang="ru-RU" b="1" dirty="0">
                <a:solidFill>
                  <a:srgbClr val="C00000"/>
                </a:solidFill>
                <a:latin typeface="Times New Roman" pitchFamily="18" charset="0"/>
                <a:cs typeface="Times New Roman" pitchFamily="18" charset="0"/>
              </a:endParaRPr>
            </a:p>
          </p:txBody>
        </p:sp>
      </p:grpSp>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4" name="Picture 2" descr="C:\Users\Маратик\Desktop\для читательского дневника\1607 - копия.jpg"/>
          <p:cNvPicPr>
            <a:picLocks noChangeAspect="1" noChangeArrowheads="1"/>
          </p:cNvPicPr>
          <p:nvPr/>
        </p:nvPicPr>
        <p:blipFill>
          <a:blip r:embed="rId2" cstate="print"/>
          <a:srcRect/>
          <a:stretch>
            <a:fillRect/>
          </a:stretch>
        </p:blipFill>
        <p:spPr bwMode="auto">
          <a:xfrm>
            <a:off x="0" y="0"/>
            <a:ext cx="9173210" cy="6858000"/>
          </a:xfrm>
          <a:prstGeom prst="rect">
            <a:avLst/>
          </a:prstGeom>
          <a:noFill/>
        </p:spPr>
      </p:pic>
      <p:sp>
        <p:nvSpPr>
          <p:cNvPr id="5" name="Содержимое 1"/>
          <p:cNvSpPr txBox="1">
            <a:spLocks/>
          </p:cNvSpPr>
          <p:nvPr/>
        </p:nvSpPr>
        <p:spPr>
          <a:xfrm>
            <a:off x="1691680" y="476672"/>
            <a:ext cx="6048672" cy="792088"/>
          </a:xfrm>
          <a:prstGeom prst="rect">
            <a:avLst/>
          </a:prstGeom>
        </p:spPr>
        <p:txBody>
          <a:bodyPr vert="horz">
            <a:noAutofit/>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ru-RU" sz="1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Действующие лица романа </a:t>
            </a: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ru-RU" sz="1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«Повесть о настоящем человеке»:</a:t>
            </a:r>
          </a:p>
          <a:p>
            <a:pPr marL="274320" marR="0" lvl="0" indent="274320" algn="just" defTabSz="914400" rtl="0" eaLnBrk="1" fontAlgn="auto" latinLnBrk="0" hangingPunct="1">
              <a:lnSpc>
                <a:spcPct val="100000"/>
              </a:lnSpc>
              <a:spcBef>
                <a:spcPts val="600"/>
              </a:spcBef>
              <a:spcAft>
                <a:spcPts val="0"/>
              </a:spcAft>
              <a:buClr>
                <a:schemeClr val="accent2"/>
              </a:buClr>
              <a:buSzPct val="85000"/>
              <a:buFont typeface="Wingdings 2"/>
              <a:buNone/>
              <a:tabLst/>
              <a:defRPr/>
            </a:pPr>
            <a:endParaRPr kumimoji="0" lang="ru-RU" sz="1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274320" marR="0" lvl="0" indent="274320" algn="just" defTabSz="914400" rtl="0" eaLnBrk="1" fontAlgn="auto" latinLnBrk="0" hangingPunct="1">
              <a:lnSpc>
                <a:spcPct val="100000"/>
              </a:lnSpc>
              <a:spcBef>
                <a:spcPts val="600"/>
              </a:spcBef>
              <a:spcAft>
                <a:spcPts val="0"/>
              </a:spcAft>
              <a:buClr>
                <a:schemeClr val="accent2"/>
              </a:buClr>
              <a:buSzPct val="85000"/>
              <a:buFont typeface="Wingdings 2"/>
              <a:buNone/>
              <a:tabLst/>
              <a:defRPr/>
            </a:pPr>
            <a:endParaRPr kumimoji="0" lang="ru-RU" sz="1800" b="1"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graphicFrame>
        <p:nvGraphicFramePr>
          <p:cNvPr id="6" name="Таблица 5"/>
          <p:cNvGraphicFramePr>
            <a:graphicFrameLocks noGrp="1"/>
          </p:cNvGraphicFramePr>
          <p:nvPr/>
        </p:nvGraphicFramePr>
        <p:xfrm>
          <a:off x="1187624" y="1268760"/>
          <a:ext cx="6840760" cy="3586480"/>
        </p:xfrm>
        <a:graphic>
          <a:graphicData uri="http://schemas.openxmlformats.org/drawingml/2006/table">
            <a:tbl>
              <a:tblPr firstRow="1" bandRow="1">
                <a:tableStyleId>{5C22544A-7EE6-4342-B048-85BDC9FD1C3A}</a:tableStyleId>
              </a:tblPr>
              <a:tblGrid>
                <a:gridCol w="3420380"/>
                <a:gridCol w="3420380"/>
              </a:tblGrid>
              <a:tr h="370840">
                <a:tc>
                  <a:txBody>
                    <a:bodyPr/>
                    <a:lstStyle/>
                    <a:p>
                      <a:r>
                        <a:rPr lang="ru-RU" sz="1700" b="0" dirty="0" smtClean="0">
                          <a:solidFill>
                            <a:schemeClr val="bg1"/>
                          </a:solidFill>
                          <a:latin typeface="Times New Roman" pitchFamily="18" charset="0"/>
                          <a:cs typeface="Times New Roman" pitchFamily="18" charset="0"/>
                        </a:rPr>
                        <a:t>Алексей </a:t>
                      </a:r>
                      <a:r>
                        <a:rPr lang="ru-RU" sz="1700" b="0" dirty="0" err="1" smtClean="0">
                          <a:solidFill>
                            <a:schemeClr val="bg1"/>
                          </a:solidFill>
                          <a:latin typeface="Times New Roman" pitchFamily="18" charset="0"/>
                          <a:cs typeface="Times New Roman" pitchFamily="18" charset="0"/>
                        </a:rPr>
                        <a:t>Мересьев</a:t>
                      </a:r>
                      <a:r>
                        <a:rPr lang="ru-RU" sz="1700" b="0" dirty="0" smtClean="0">
                          <a:solidFill>
                            <a:schemeClr val="bg1"/>
                          </a:solidFill>
                          <a:latin typeface="Times New Roman" pitchFamily="18" charset="0"/>
                          <a:cs typeface="Times New Roman" pitchFamily="18" charset="0"/>
                        </a:rPr>
                        <a:t>, главный герой, пилот.</a:t>
                      </a:r>
                      <a:endParaRPr lang="ru-RU" sz="1700" b="0" dirty="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ru-RU" sz="1700" b="0" dirty="0" smtClean="0">
                          <a:solidFill>
                            <a:schemeClr val="bg1"/>
                          </a:solidFill>
                          <a:latin typeface="Times New Roman" pitchFamily="18" charset="0"/>
                          <a:cs typeface="Times New Roman" pitchFamily="18" charset="0"/>
                        </a:rPr>
                        <a:t>Ольга, невеста Алексея.</a:t>
                      </a:r>
                      <a:endParaRPr lang="ru-RU" sz="1700" b="0" dirty="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370840">
                <a:tc>
                  <a:txBody>
                    <a:bodyPr/>
                    <a:lstStyle/>
                    <a:p>
                      <a:r>
                        <a:rPr lang="ru-RU" sz="1700" b="0" dirty="0" smtClean="0">
                          <a:latin typeface="Times New Roman" pitchFamily="18" charset="0"/>
                          <a:cs typeface="Times New Roman" pitchFamily="18" charset="0"/>
                        </a:rPr>
                        <a:t>Семён Воробьёв, комиссар.</a:t>
                      </a:r>
                      <a:endParaRPr lang="ru-RU" sz="17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ru-RU" sz="1700" b="0" dirty="0" smtClean="0">
                          <a:latin typeface="Times New Roman" pitchFamily="18" charset="0"/>
                          <a:cs typeface="Times New Roman" pitchFamily="18" charset="0"/>
                        </a:rPr>
                        <a:t>Анна Грибова, студентка медицинского университета, подруга Алексея по переписке.</a:t>
                      </a:r>
                      <a:endParaRPr lang="ru-RU" sz="17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370840">
                <a:tc>
                  <a:txBody>
                    <a:bodyPr/>
                    <a:lstStyle/>
                    <a:p>
                      <a:r>
                        <a:rPr lang="ru-RU" sz="1700" b="0" dirty="0" smtClean="0">
                          <a:latin typeface="Times New Roman" pitchFamily="18" charset="0"/>
                          <a:cs typeface="Times New Roman" pitchFamily="18" charset="0"/>
                        </a:rPr>
                        <a:t>Дед</a:t>
                      </a:r>
                      <a:r>
                        <a:rPr lang="ru-RU" sz="1700" b="0" baseline="0" dirty="0" smtClean="0">
                          <a:latin typeface="Times New Roman" pitchFamily="18" charset="0"/>
                          <a:cs typeface="Times New Roman" pitchFamily="18" charset="0"/>
                        </a:rPr>
                        <a:t> </a:t>
                      </a:r>
                      <a:r>
                        <a:rPr lang="ru-RU" sz="1700" b="0" baseline="0" dirty="0" err="1" smtClean="0">
                          <a:latin typeface="Times New Roman" pitchFamily="18" charset="0"/>
                          <a:cs typeface="Times New Roman" pitchFamily="18" charset="0"/>
                        </a:rPr>
                        <a:t>Михайла</a:t>
                      </a:r>
                      <a:r>
                        <a:rPr lang="ru-RU" sz="1700" b="0" baseline="0" dirty="0" smtClean="0">
                          <a:latin typeface="Times New Roman" pitchFamily="18" charset="0"/>
                          <a:cs typeface="Times New Roman" pitchFamily="18" charset="0"/>
                        </a:rPr>
                        <a:t>, житель опустошённой деревушки, где остались одни только женщины.</a:t>
                      </a:r>
                      <a:endParaRPr lang="ru-RU" sz="17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700" b="0" dirty="0" smtClean="0">
                          <a:latin typeface="Times New Roman" pitchFamily="18" charset="0"/>
                          <a:cs typeface="Times New Roman" pitchFamily="18" charset="0"/>
                        </a:rPr>
                        <a:t>Павел Стручков, лежал в палате с Алексеем, лётчик-истребитель. </a:t>
                      </a:r>
                    </a:p>
                    <a:p>
                      <a:endParaRPr lang="ru-RU" sz="17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370840">
                <a:tc>
                  <a:txBody>
                    <a:bodyPr/>
                    <a:lstStyle/>
                    <a:p>
                      <a:r>
                        <a:rPr lang="ru-RU" sz="1700" b="0" dirty="0" smtClean="0">
                          <a:latin typeface="Times New Roman" pitchFamily="18" charset="0"/>
                          <a:cs typeface="Times New Roman" pitchFamily="18" charset="0"/>
                        </a:rPr>
                        <a:t>Григорий</a:t>
                      </a:r>
                      <a:r>
                        <a:rPr lang="ru-RU" sz="1700" b="0" baseline="0" dirty="0" smtClean="0">
                          <a:latin typeface="Times New Roman" pitchFamily="18" charset="0"/>
                          <a:cs typeface="Times New Roman" pitchFamily="18" charset="0"/>
                        </a:rPr>
                        <a:t> Гвоздёв, обгоревший танкист, который лежал в палате вместе с Алексеем.</a:t>
                      </a:r>
                      <a:endParaRPr lang="ru-RU" sz="17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700" b="0" dirty="0" err="1" smtClean="0">
                          <a:latin typeface="Times New Roman" pitchFamily="18" charset="0"/>
                          <a:cs typeface="Times New Roman" pitchFamily="18" charset="0"/>
                        </a:rPr>
                        <a:t>Мировольский</a:t>
                      </a:r>
                      <a:r>
                        <a:rPr lang="ru-RU" sz="1700" b="0" dirty="0" smtClean="0">
                          <a:latin typeface="Times New Roman" pitchFamily="18" charset="0"/>
                          <a:cs typeface="Times New Roman" pitchFamily="18" charset="0"/>
                        </a:rPr>
                        <a:t>, военврач</a:t>
                      </a:r>
                    </a:p>
                    <a:p>
                      <a:endParaRPr lang="ru-RU" sz="17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370840">
                <a:tc>
                  <a:txBody>
                    <a:bodyPr/>
                    <a:lstStyle/>
                    <a:p>
                      <a:r>
                        <a:rPr lang="ru-RU" sz="1700" b="0" dirty="0" smtClean="0">
                          <a:solidFill>
                            <a:schemeClr val="bg1"/>
                          </a:solidFill>
                          <a:latin typeface="Times New Roman" pitchFamily="18" charset="0"/>
                          <a:cs typeface="Times New Roman" pitchFamily="18" charset="0"/>
                        </a:rPr>
                        <a:t>Клавдия</a:t>
                      </a:r>
                      <a:r>
                        <a:rPr lang="ru-RU" sz="1700" b="0" baseline="0" dirty="0" smtClean="0">
                          <a:solidFill>
                            <a:schemeClr val="bg1"/>
                          </a:solidFill>
                          <a:latin typeface="Times New Roman" pitchFamily="18" charset="0"/>
                          <a:cs typeface="Times New Roman" pitchFamily="18" charset="0"/>
                        </a:rPr>
                        <a:t> Михайловна, медсестра.</a:t>
                      </a:r>
                      <a:endParaRPr lang="ru-RU" sz="1700" b="0" dirty="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ru-RU" sz="1700" dirty="0" smtClean="0">
                          <a:latin typeface="Times New Roman" pitchFamily="18" charset="0"/>
                          <a:cs typeface="Times New Roman" pitchFamily="18" charset="0"/>
                        </a:rPr>
                        <a:t>Барон </a:t>
                      </a:r>
                      <a:r>
                        <a:rPr lang="ru-RU" sz="1700" dirty="0" err="1" smtClean="0">
                          <a:latin typeface="Times New Roman" pitchFamily="18" charset="0"/>
                          <a:cs typeface="Times New Roman" pitchFamily="18" charset="0"/>
                        </a:rPr>
                        <a:t>Жафе</a:t>
                      </a:r>
                      <a:r>
                        <a:rPr lang="ru-RU" sz="1700" dirty="0" smtClean="0">
                          <a:latin typeface="Times New Roman" pitchFamily="18" charset="0"/>
                          <a:cs typeface="Times New Roman" pitchFamily="18" charset="0"/>
                        </a:rPr>
                        <a:t>, химик.</a:t>
                      </a:r>
                      <a:endParaRPr lang="ru-RU" sz="17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bl>
          </a:graphicData>
        </a:graphic>
      </p:graphicFrame>
      <p:grpSp>
        <p:nvGrpSpPr>
          <p:cNvPr id="7" name="Группа 6"/>
          <p:cNvGrpSpPr/>
          <p:nvPr/>
        </p:nvGrpSpPr>
        <p:grpSpPr>
          <a:xfrm>
            <a:off x="323528" y="6021288"/>
            <a:ext cx="1440160" cy="504056"/>
            <a:chOff x="1691680" y="5949280"/>
            <a:chExt cx="1440160" cy="504056"/>
          </a:xfrm>
        </p:grpSpPr>
        <p:sp>
          <p:nvSpPr>
            <p:cNvPr id="8" name="Стрелка вправо 7"/>
            <p:cNvSpPr/>
            <p:nvPr/>
          </p:nvSpPr>
          <p:spPr>
            <a:xfrm rot="10800000">
              <a:off x="1691680" y="5949280"/>
              <a:ext cx="1440160" cy="504056"/>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9" name="TextBox 8"/>
            <p:cNvSpPr txBox="1"/>
            <p:nvPr/>
          </p:nvSpPr>
          <p:spPr>
            <a:xfrm>
              <a:off x="1835696" y="6021288"/>
              <a:ext cx="1296144" cy="369332"/>
            </a:xfrm>
            <a:prstGeom prst="rect">
              <a:avLst/>
            </a:prstGeom>
            <a:noFill/>
          </p:spPr>
          <p:txBody>
            <a:bodyPr wrap="square" rtlCol="0">
              <a:spAutoFit/>
            </a:bodyPr>
            <a:lstStyle/>
            <a:p>
              <a:r>
                <a:rPr lang="ru-RU" b="1" dirty="0" smtClean="0">
                  <a:solidFill>
                    <a:srgbClr val="C00000"/>
                  </a:solidFill>
                  <a:latin typeface="Times New Roman" pitchFamily="18" charset="0"/>
                  <a:cs typeface="Times New Roman" pitchFamily="18" charset="0"/>
                  <a:hlinkClick r:id="rId3" action="ppaction://hlinksldjump"/>
                </a:rPr>
                <a:t>вернуться</a:t>
              </a:r>
              <a:endParaRPr lang="ru-RU" b="1" dirty="0">
                <a:solidFill>
                  <a:srgbClr val="C00000"/>
                </a:solidFill>
                <a:latin typeface="Times New Roman" pitchFamily="18" charset="0"/>
                <a:cs typeface="Times New Roman" pitchFamily="18" charset="0"/>
              </a:endParaRPr>
            </a:p>
          </p:txBody>
        </p:sp>
      </p:grpSp>
      <p:sp>
        <p:nvSpPr>
          <p:cNvPr id="10" name="Содержимое 1"/>
          <p:cNvSpPr txBox="1">
            <a:spLocks/>
          </p:cNvSpPr>
          <p:nvPr/>
        </p:nvSpPr>
        <p:spPr>
          <a:xfrm>
            <a:off x="1475656" y="5085184"/>
            <a:ext cx="6120680" cy="792088"/>
          </a:xfrm>
          <a:prstGeom prst="rect">
            <a:avLst/>
          </a:prstGeom>
          <a:solidFill>
            <a:schemeClr val="accent2">
              <a:lumMod val="40000"/>
              <a:lumOff val="60000"/>
            </a:schemeClr>
          </a:solidFill>
        </p:spPr>
        <p:txBody>
          <a:bodyPr vert="horz">
            <a:noAutofit/>
          </a:bodyPr>
          <a:lstStyle/>
          <a:p>
            <a:pPr marL="274320" marR="0" lvl="0" indent="274320" algn="just"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lang="ru-RU" sz="1700" dirty="0" smtClean="0">
                <a:solidFill>
                  <a:schemeClr val="bg1"/>
                </a:solidFill>
                <a:latin typeface="Times New Roman" pitchFamily="18" charset="0"/>
                <a:cs typeface="Times New Roman" pitchFamily="18" charset="0"/>
              </a:rPr>
              <a:t>Полевой Б.Н. Повесть о настоящем человеке. / Под ред. </a:t>
            </a:r>
            <a:r>
              <a:rPr lang="ru-RU" sz="1700" dirty="0" err="1" smtClean="0">
                <a:solidFill>
                  <a:schemeClr val="bg1"/>
                </a:solidFill>
                <a:latin typeface="Times New Roman" pitchFamily="18" charset="0"/>
                <a:cs typeface="Times New Roman" pitchFamily="18" charset="0"/>
              </a:rPr>
              <a:t>Гринцева</a:t>
            </a:r>
            <a:r>
              <a:rPr lang="ru-RU" sz="1700" dirty="0" smtClean="0">
                <a:solidFill>
                  <a:schemeClr val="bg1"/>
                </a:solidFill>
                <a:latin typeface="Times New Roman" pitchFamily="18" charset="0"/>
                <a:cs typeface="Times New Roman" pitchFamily="18" charset="0"/>
              </a:rPr>
              <a:t> О.Б. – </a:t>
            </a:r>
            <a:r>
              <a:rPr lang="ru-RU" sz="1700" dirty="0" err="1" smtClean="0">
                <a:solidFill>
                  <a:schemeClr val="bg1"/>
                </a:solidFill>
                <a:latin typeface="Times New Roman" pitchFamily="18" charset="0"/>
                <a:cs typeface="Times New Roman" pitchFamily="18" charset="0"/>
              </a:rPr>
              <a:t>Спб</a:t>
            </a:r>
            <a:r>
              <a:rPr lang="ru-RU" sz="1700" dirty="0" smtClean="0">
                <a:solidFill>
                  <a:schemeClr val="bg1"/>
                </a:solidFill>
                <a:latin typeface="Times New Roman" pitchFamily="18" charset="0"/>
                <a:cs typeface="Times New Roman" pitchFamily="18" charset="0"/>
              </a:rPr>
              <a:t>.: Детская литература, 2013. – 221 с.</a:t>
            </a:r>
            <a:endParaRPr kumimoji="0" lang="ru-RU" sz="1700"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274320" marR="0" lvl="0" indent="274320" algn="just" defTabSz="914400" rtl="0" eaLnBrk="1" fontAlgn="auto" latinLnBrk="0" hangingPunct="1">
              <a:lnSpc>
                <a:spcPct val="100000"/>
              </a:lnSpc>
              <a:spcBef>
                <a:spcPts val="600"/>
              </a:spcBef>
              <a:spcAft>
                <a:spcPts val="0"/>
              </a:spcAft>
              <a:buClr>
                <a:schemeClr val="accent2"/>
              </a:buClr>
              <a:buSzPct val="85000"/>
              <a:buFont typeface="Wingdings 2"/>
              <a:buNone/>
              <a:tabLst/>
              <a:defRPr/>
            </a:pPr>
            <a:endParaRPr kumimoji="0" lang="ru-RU" sz="170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4" name="Picture 2" descr="C:\Users\Маратик\Desktop\для читательского дневника\1607 - копия.jpg"/>
          <p:cNvPicPr>
            <a:picLocks noChangeAspect="1" noChangeArrowheads="1"/>
          </p:cNvPicPr>
          <p:nvPr/>
        </p:nvPicPr>
        <p:blipFill>
          <a:blip r:embed="rId2" cstate="print"/>
          <a:srcRect/>
          <a:stretch>
            <a:fillRect/>
          </a:stretch>
        </p:blipFill>
        <p:spPr bwMode="auto">
          <a:xfrm>
            <a:off x="0" y="0"/>
            <a:ext cx="9173210" cy="6858000"/>
          </a:xfrm>
          <a:prstGeom prst="rect">
            <a:avLst/>
          </a:prstGeom>
          <a:noFill/>
        </p:spPr>
      </p:pic>
      <p:sp>
        <p:nvSpPr>
          <p:cNvPr id="5" name="Содержимое 1"/>
          <p:cNvSpPr txBox="1">
            <a:spLocks/>
          </p:cNvSpPr>
          <p:nvPr/>
        </p:nvSpPr>
        <p:spPr>
          <a:xfrm>
            <a:off x="1691680" y="764704"/>
            <a:ext cx="6048672" cy="792088"/>
          </a:xfrm>
          <a:prstGeom prst="rect">
            <a:avLst/>
          </a:prstGeom>
        </p:spPr>
        <p:txBody>
          <a:bodyPr vert="horz">
            <a:noAutofit/>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ru-RU" sz="1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Действующие лица повести</a:t>
            </a: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ru-RU" sz="1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«Старик и море»:</a:t>
            </a:r>
          </a:p>
          <a:p>
            <a:pPr marL="274320" marR="0" lvl="0" indent="274320" algn="just" defTabSz="914400" rtl="0" eaLnBrk="1" fontAlgn="auto" latinLnBrk="0" hangingPunct="1">
              <a:lnSpc>
                <a:spcPct val="100000"/>
              </a:lnSpc>
              <a:spcBef>
                <a:spcPts val="600"/>
              </a:spcBef>
              <a:spcAft>
                <a:spcPts val="0"/>
              </a:spcAft>
              <a:buClr>
                <a:schemeClr val="accent2"/>
              </a:buClr>
              <a:buSzPct val="85000"/>
              <a:buFont typeface="Wingdings 2"/>
              <a:buNone/>
              <a:tabLst/>
              <a:defRPr/>
            </a:pPr>
            <a:endParaRPr kumimoji="0" lang="ru-RU" sz="1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274320" marR="0" lvl="0" indent="274320" algn="just" defTabSz="914400" rtl="0" eaLnBrk="1" fontAlgn="auto" latinLnBrk="0" hangingPunct="1">
              <a:lnSpc>
                <a:spcPct val="100000"/>
              </a:lnSpc>
              <a:spcBef>
                <a:spcPts val="600"/>
              </a:spcBef>
              <a:spcAft>
                <a:spcPts val="0"/>
              </a:spcAft>
              <a:buClr>
                <a:schemeClr val="accent2"/>
              </a:buClr>
              <a:buSzPct val="85000"/>
              <a:buFont typeface="Wingdings 2"/>
              <a:buNone/>
              <a:tabLst/>
              <a:defRPr/>
            </a:pPr>
            <a:endParaRPr kumimoji="0" lang="ru-RU" sz="1800" b="1"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graphicFrame>
        <p:nvGraphicFramePr>
          <p:cNvPr id="6" name="Таблица 5"/>
          <p:cNvGraphicFramePr>
            <a:graphicFrameLocks noGrp="1"/>
          </p:cNvGraphicFramePr>
          <p:nvPr/>
        </p:nvGraphicFramePr>
        <p:xfrm>
          <a:off x="3275856" y="1628800"/>
          <a:ext cx="3048000" cy="1224136"/>
        </p:xfrm>
        <a:graphic>
          <a:graphicData uri="http://schemas.openxmlformats.org/drawingml/2006/table">
            <a:tbl>
              <a:tblPr firstRow="1" bandRow="1">
                <a:tableStyleId>{5C22544A-7EE6-4342-B048-85BDC9FD1C3A}</a:tableStyleId>
              </a:tblPr>
              <a:tblGrid>
                <a:gridCol w="3048000"/>
              </a:tblGrid>
              <a:tr h="612068">
                <a:tc>
                  <a:txBody>
                    <a:bodyPr/>
                    <a:lstStyle/>
                    <a:p>
                      <a:r>
                        <a:rPr lang="ru-RU" sz="1700" b="0" dirty="0" smtClean="0">
                          <a:solidFill>
                            <a:schemeClr val="bg1"/>
                          </a:solidFill>
                          <a:latin typeface="Times New Roman" pitchFamily="18" charset="0"/>
                          <a:cs typeface="Times New Roman" pitchFamily="18" charset="0"/>
                        </a:rPr>
                        <a:t>Сантьяго, старый рыбак</a:t>
                      </a:r>
                      <a:endParaRPr lang="ru-RU" sz="1700" b="0" dirty="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612068">
                <a:tc>
                  <a:txBody>
                    <a:bodyPr/>
                    <a:lstStyle/>
                    <a:p>
                      <a:r>
                        <a:rPr lang="ru-RU" sz="1700" b="0" dirty="0" err="1" smtClean="0">
                          <a:latin typeface="Times New Roman" pitchFamily="18" charset="0"/>
                          <a:cs typeface="Times New Roman" pitchFamily="18" charset="0"/>
                        </a:rPr>
                        <a:t>Манолин</a:t>
                      </a:r>
                      <a:r>
                        <a:rPr lang="ru-RU" sz="1700" b="0" dirty="0" smtClean="0">
                          <a:latin typeface="Times New Roman" pitchFamily="18" charset="0"/>
                          <a:cs typeface="Times New Roman" pitchFamily="18" charset="0"/>
                        </a:rPr>
                        <a:t>, соседский мальчик</a:t>
                      </a:r>
                      <a:endParaRPr lang="ru-RU" sz="17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bl>
          </a:graphicData>
        </a:graphic>
      </p:graphicFrame>
      <p:sp>
        <p:nvSpPr>
          <p:cNvPr id="7" name="Содержимое 1"/>
          <p:cNvSpPr txBox="1">
            <a:spLocks/>
          </p:cNvSpPr>
          <p:nvPr/>
        </p:nvSpPr>
        <p:spPr>
          <a:xfrm>
            <a:off x="1691680" y="4293096"/>
            <a:ext cx="6120680" cy="720080"/>
          </a:xfrm>
          <a:prstGeom prst="rect">
            <a:avLst/>
          </a:prstGeom>
          <a:solidFill>
            <a:schemeClr val="accent2">
              <a:lumMod val="40000"/>
              <a:lumOff val="60000"/>
            </a:schemeClr>
          </a:solidFill>
        </p:spPr>
        <p:txBody>
          <a:bodyPr vert="horz">
            <a:noAutofit/>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ru-RU" sz="1700"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Хемингуэй Э. Избранное /</a:t>
            </a:r>
            <a:r>
              <a:rPr kumimoji="0" lang="ru-RU" sz="1700" i="0" u="none" strike="noStrike" kern="1200" cap="none" spc="0" normalizeH="0" noProof="0" dirty="0" smtClean="0">
                <a:ln>
                  <a:noFill/>
                </a:ln>
                <a:solidFill>
                  <a:schemeClr val="bg1"/>
                </a:solidFill>
                <a:effectLst/>
                <a:uLnTx/>
                <a:uFillTx/>
                <a:latin typeface="Times New Roman" pitchFamily="18" charset="0"/>
                <a:ea typeface="+mn-ea"/>
                <a:cs typeface="Times New Roman" pitchFamily="18" charset="0"/>
              </a:rPr>
              <a:t> </a:t>
            </a:r>
            <a:r>
              <a:rPr kumimoji="0" lang="ru-RU" sz="1700" i="0" u="none" strike="noStrike" kern="1200" cap="none" spc="0" normalizeH="0" noProof="0" dirty="0" err="1" smtClean="0">
                <a:ln>
                  <a:noFill/>
                </a:ln>
                <a:solidFill>
                  <a:schemeClr val="bg1"/>
                </a:solidFill>
                <a:effectLst/>
                <a:uLnTx/>
                <a:uFillTx/>
                <a:latin typeface="Times New Roman" pitchFamily="18" charset="0"/>
                <a:ea typeface="+mn-ea"/>
                <a:cs typeface="Times New Roman" pitchFamily="18" charset="0"/>
              </a:rPr>
              <a:t>Послесл</a:t>
            </a:r>
            <a:r>
              <a:rPr kumimoji="0" lang="ru-RU" sz="1700" i="0" u="none" strike="noStrike" kern="1200" cap="none" spc="0" normalizeH="0" noProof="0" dirty="0" smtClean="0">
                <a:ln>
                  <a:noFill/>
                </a:ln>
                <a:solidFill>
                  <a:schemeClr val="bg1"/>
                </a:solidFill>
                <a:effectLst/>
                <a:uLnTx/>
                <a:uFillTx/>
                <a:latin typeface="Times New Roman" pitchFamily="18" charset="0"/>
                <a:ea typeface="+mn-ea"/>
                <a:cs typeface="Times New Roman" pitchFamily="18" charset="0"/>
              </a:rPr>
              <a:t>. сост. </a:t>
            </a:r>
            <a:r>
              <a:rPr lang="ru-RU" sz="1700" dirty="0" smtClean="0">
                <a:solidFill>
                  <a:schemeClr val="bg1"/>
                </a:solidFill>
                <a:latin typeface="Times New Roman" pitchFamily="18" charset="0"/>
                <a:cs typeface="Times New Roman" pitchFamily="18" charset="0"/>
              </a:rPr>
              <a:t>и</a:t>
            </a:r>
            <a:r>
              <a:rPr kumimoji="0" lang="ru-RU" sz="1700" i="0" u="none" strike="noStrike" kern="1200" cap="none" spc="0" normalizeH="0" noProof="0" dirty="0" smtClean="0">
                <a:ln>
                  <a:noFill/>
                </a:ln>
                <a:solidFill>
                  <a:schemeClr val="bg1"/>
                </a:solidFill>
                <a:effectLst/>
                <a:uLnTx/>
                <a:uFillTx/>
                <a:latin typeface="Times New Roman" pitchFamily="18" charset="0"/>
                <a:ea typeface="+mn-ea"/>
                <a:cs typeface="Times New Roman" pitchFamily="18" charset="0"/>
              </a:rPr>
              <a:t> примеч.Б. </a:t>
            </a:r>
            <a:r>
              <a:rPr kumimoji="0" lang="ru-RU" sz="1700" i="0" u="none" strike="noStrike" kern="1200" cap="none" spc="0" normalizeH="0" noProof="0" dirty="0" err="1" smtClean="0">
                <a:ln>
                  <a:noFill/>
                </a:ln>
                <a:solidFill>
                  <a:schemeClr val="bg1"/>
                </a:solidFill>
                <a:effectLst/>
                <a:uLnTx/>
                <a:uFillTx/>
                <a:latin typeface="Times New Roman" pitchFamily="18" charset="0"/>
                <a:ea typeface="+mn-ea"/>
                <a:cs typeface="Times New Roman" pitchFamily="18" charset="0"/>
              </a:rPr>
              <a:t>Грибанова</a:t>
            </a:r>
            <a:r>
              <a:rPr kumimoji="0" lang="ru-RU" sz="1700" i="0" u="none" strike="noStrike" kern="1200" cap="none" spc="0" normalizeH="0" noProof="0" dirty="0" smtClean="0">
                <a:ln>
                  <a:noFill/>
                </a:ln>
                <a:solidFill>
                  <a:schemeClr val="bg1"/>
                </a:solidFill>
                <a:effectLst/>
                <a:uLnTx/>
                <a:uFillTx/>
                <a:latin typeface="Times New Roman" pitchFamily="18" charset="0"/>
                <a:ea typeface="+mn-ea"/>
                <a:cs typeface="Times New Roman" pitchFamily="18" charset="0"/>
              </a:rPr>
              <a:t>. </a:t>
            </a:r>
            <a:r>
              <a:rPr lang="ru-RU" sz="1700" dirty="0" smtClean="0">
                <a:solidFill>
                  <a:schemeClr val="bg1"/>
                </a:solidFill>
                <a:latin typeface="Times New Roman" pitchFamily="18" charset="0"/>
                <a:cs typeface="Times New Roman" pitchFamily="18" charset="0"/>
              </a:rPr>
              <a:t>– М.: Просвещение, 1984. – 304 с.</a:t>
            </a:r>
            <a:endParaRPr kumimoji="0" lang="ru-RU" sz="170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grpSp>
        <p:nvGrpSpPr>
          <p:cNvPr id="9" name="Группа 8"/>
          <p:cNvGrpSpPr/>
          <p:nvPr/>
        </p:nvGrpSpPr>
        <p:grpSpPr>
          <a:xfrm>
            <a:off x="323528" y="6021288"/>
            <a:ext cx="1440160" cy="504056"/>
            <a:chOff x="1691680" y="5949280"/>
            <a:chExt cx="1440160" cy="504056"/>
          </a:xfrm>
        </p:grpSpPr>
        <p:sp>
          <p:nvSpPr>
            <p:cNvPr id="10" name="Стрелка вправо 9"/>
            <p:cNvSpPr/>
            <p:nvPr/>
          </p:nvSpPr>
          <p:spPr>
            <a:xfrm rot="10800000">
              <a:off x="1691680" y="5949280"/>
              <a:ext cx="1440160" cy="504056"/>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11" name="TextBox 10"/>
            <p:cNvSpPr txBox="1"/>
            <p:nvPr/>
          </p:nvSpPr>
          <p:spPr>
            <a:xfrm>
              <a:off x="1835696" y="6021288"/>
              <a:ext cx="1296144" cy="369332"/>
            </a:xfrm>
            <a:prstGeom prst="rect">
              <a:avLst/>
            </a:prstGeom>
            <a:noFill/>
          </p:spPr>
          <p:txBody>
            <a:bodyPr wrap="square" rtlCol="0">
              <a:spAutoFit/>
            </a:bodyPr>
            <a:lstStyle/>
            <a:p>
              <a:r>
                <a:rPr lang="ru-RU" b="1" dirty="0" smtClean="0">
                  <a:solidFill>
                    <a:srgbClr val="C00000"/>
                  </a:solidFill>
                  <a:latin typeface="Times New Roman" pitchFamily="18" charset="0"/>
                  <a:cs typeface="Times New Roman" pitchFamily="18" charset="0"/>
                  <a:hlinkClick r:id="rId3" action="ppaction://hlinksldjump"/>
                </a:rPr>
                <a:t>вернуться</a:t>
              </a:r>
              <a:endParaRPr lang="ru-RU" b="1" dirty="0">
                <a:solidFill>
                  <a:srgbClr val="C00000"/>
                </a:solidFill>
                <a:latin typeface="Times New Roman" pitchFamily="18" charset="0"/>
                <a:cs typeface="Times New Roman" pitchFamily="18" charset="0"/>
              </a:endParaRPr>
            </a:p>
          </p:txBody>
        </p:sp>
      </p:gr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dirty="0"/>
          </a:p>
        </p:txBody>
      </p:sp>
      <p:sp>
        <p:nvSpPr>
          <p:cNvPr id="3" name="Заголовок 2"/>
          <p:cNvSpPr>
            <a:spLocks noGrp="1"/>
          </p:cNvSpPr>
          <p:nvPr>
            <p:ph type="title"/>
          </p:nvPr>
        </p:nvSpPr>
        <p:spPr/>
        <p:txBody>
          <a:bodyPr/>
          <a:lstStyle/>
          <a:p>
            <a:endParaRPr lang="ru-RU"/>
          </a:p>
        </p:txBody>
      </p:sp>
      <p:pic>
        <p:nvPicPr>
          <p:cNvPr id="4" name="Picture 2" descr="C:\Users\Маратик\Desktop\для читательского дневника\1607 - копия.jpg"/>
          <p:cNvPicPr>
            <a:picLocks noChangeAspect="1" noChangeArrowheads="1"/>
          </p:cNvPicPr>
          <p:nvPr/>
        </p:nvPicPr>
        <p:blipFill>
          <a:blip r:embed="rId2" cstate="print"/>
          <a:srcRect/>
          <a:stretch>
            <a:fillRect/>
          </a:stretch>
        </p:blipFill>
        <p:spPr bwMode="auto">
          <a:xfrm>
            <a:off x="0" y="0"/>
            <a:ext cx="9173210" cy="6858000"/>
          </a:xfrm>
          <a:prstGeom prst="rect">
            <a:avLst/>
          </a:prstGeom>
          <a:noFill/>
        </p:spPr>
      </p:pic>
      <p:graphicFrame>
        <p:nvGraphicFramePr>
          <p:cNvPr id="5" name="Таблица 4"/>
          <p:cNvGraphicFramePr>
            <a:graphicFrameLocks noGrp="1"/>
          </p:cNvGraphicFramePr>
          <p:nvPr/>
        </p:nvGraphicFramePr>
        <p:xfrm>
          <a:off x="1763688" y="1628800"/>
          <a:ext cx="6096000" cy="208788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ru-RU" sz="1700" b="0" dirty="0" smtClean="0">
                          <a:solidFill>
                            <a:schemeClr val="bg1"/>
                          </a:solidFill>
                          <a:latin typeface="Times New Roman" pitchFamily="18" charset="0"/>
                          <a:cs typeface="Times New Roman" pitchFamily="18" charset="0"/>
                        </a:rPr>
                        <a:t>Ральф </a:t>
                      </a:r>
                      <a:r>
                        <a:rPr lang="ru-RU" sz="1700" b="0" dirty="0" err="1" smtClean="0">
                          <a:solidFill>
                            <a:schemeClr val="bg1"/>
                          </a:solidFill>
                          <a:latin typeface="Times New Roman" pitchFamily="18" charset="0"/>
                          <a:cs typeface="Times New Roman" pitchFamily="18" charset="0"/>
                        </a:rPr>
                        <a:t>Меридью</a:t>
                      </a:r>
                      <a:r>
                        <a:rPr lang="ru-RU" sz="1700" b="0" dirty="0" smtClean="0">
                          <a:solidFill>
                            <a:schemeClr val="bg1"/>
                          </a:solidFill>
                          <a:latin typeface="Times New Roman" pitchFamily="18" charset="0"/>
                          <a:cs typeface="Times New Roman" pitchFamily="18" charset="0"/>
                        </a:rPr>
                        <a:t>, один из лидеров нового сообщества.</a:t>
                      </a:r>
                      <a:endParaRPr lang="ru-RU" sz="1700" b="0" dirty="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ru-RU" sz="1700" b="0" dirty="0" smtClean="0">
                          <a:solidFill>
                            <a:schemeClr val="bg1"/>
                          </a:solidFill>
                          <a:latin typeface="Times New Roman" pitchFamily="18" charset="0"/>
                          <a:cs typeface="Times New Roman" pitchFamily="18" charset="0"/>
                        </a:rPr>
                        <a:t>Близнецы Эрик и </a:t>
                      </a:r>
                      <a:r>
                        <a:rPr lang="ru-RU" sz="1700" b="0" dirty="0" err="1" smtClean="0">
                          <a:solidFill>
                            <a:schemeClr val="bg1"/>
                          </a:solidFill>
                          <a:latin typeface="Times New Roman" pitchFamily="18" charset="0"/>
                          <a:cs typeface="Times New Roman" pitchFamily="18" charset="0"/>
                        </a:rPr>
                        <a:t>Сэмон</a:t>
                      </a:r>
                      <a:endParaRPr lang="ru-RU" sz="1700" b="0" dirty="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370840">
                <a:tc>
                  <a:txBody>
                    <a:bodyPr/>
                    <a:lstStyle/>
                    <a:p>
                      <a:r>
                        <a:rPr lang="ru-RU" sz="1700" b="0" dirty="0" smtClean="0">
                          <a:latin typeface="Times New Roman" pitchFamily="18" charset="0"/>
                          <a:cs typeface="Times New Roman" pitchFamily="18" charset="0"/>
                        </a:rPr>
                        <a:t>Джек </a:t>
                      </a:r>
                      <a:r>
                        <a:rPr lang="ru-RU" sz="1700" b="0" dirty="0" err="1" smtClean="0">
                          <a:latin typeface="Times New Roman" pitchFamily="18" charset="0"/>
                          <a:cs typeface="Times New Roman" pitchFamily="18" charset="0"/>
                        </a:rPr>
                        <a:t>Меридью</a:t>
                      </a:r>
                      <a:r>
                        <a:rPr lang="ru-RU" sz="1700" b="0" dirty="0" smtClean="0">
                          <a:latin typeface="Times New Roman" pitchFamily="18" charset="0"/>
                          <a:cs typeface="Times New Roman" pitchFamily="18" charset="0"/>
                        </a:rPr>
                        <a:t>, один из лидеров нового сообщества.</a:t>
                      </a:r>
                      <a:endParaRPr lang="ru-RU" sz="17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ru-RU" sz="1700" b="0" dirty="0" err="1" smtClean="0">
                          <a:latin typeface="Times New Roman" pitchFamily="18" charset="0"/>
                          <a:cs typeface="Times New Roman" pitchFamily="18" charset="0"/>
                        </a:rPr>
                        <a:t>Саймон</a:t>
                      </a:r>
                      <a:endParaRPr lang="ru-RU" sz="17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370840">
                <a:tc>
                  <a:txBody>
                    <a:bodyPr/>
                    <a:lstStyle/>
                    <a:p>
                      <a:r>
                        <a:rPr lang="ru-RU" sz="1700" b="0" dirty="0" err="1" smtClean="0">
                          <a:latin typeface="Times New Roman" pitchFamily="18" charset="0"/>
                          <a:cs typeface="Times New Roman" pitchFamily="18" charset="0"/>
                        </a:rPr>
                        <a:t>Хрюша</a:t>
                      </a:r>
                      <a:r>
                        <a:rPr lang="ru-RU" sz="1700" b="0" dirty="0" smtClean="0">
                          <a:latin typeface="Times New Roman" pitchFamily="18" charset="0"/>
                          <a:cs typeface="Times New Roman" pitchFamily="18" charset="0"/>
                        </a:rPr>
                        <a:t>,</a:t>
                      </a:r>
                      <a:r>
                        <a:rPr lang="ru-RU" sz="1700" b="0" baseline="0" dirty="0" smtClean="0">
                          <a:latin typeface="Times New Roman" pitchFamily="18" charset="0"/>
                          <a:cs typeface="Times New Roman" pitchFamily="18" charset="0"/>
                        </a:rPr>
                        <a:t> полный, но умный и рассудительный мальчик в очках.</a:t>
                      </a:r>
                      <a:endParaRPr lang="ru-RU" sz="17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bl>
          </a:graphicData>
        </a:graphic>
      </p:graphicFrame>
      <p:sp>
        <p:nvSpPr>
          <p:cNvPr id="6" name="Содержимое 1"/>
          <p:cNvSpPr txBox="1">
            <a:spLocks/>
          </p:cNvSpPr>
          <p:nvPr/>
        </p:nvSpPr>
        <p:spPr>
          <a:xfrm>
            <a:off x="1691680" y="764704"/>
            <a:ext cx="6048672" cy="792088"/>
          </a:xfrm>
          <a:prstGeom prst="rect">
            <a:avLst/>
          </a:prstGeom>
        </p:spPr>
        <p:txBody>
          <a:bodyPr vert="horz">
            <a:noAutofit/>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ru-RU" sz="1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Действующие лица романа</a:t>
            </a: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ru-RU" sz="1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«Повелитель мух»:</a:t>
            </a:r>
          </a:p>
          <a:p>
            <a:pPr marL="274320" marR="0" lvl="0" indent="274320" algn="just" defTabSz="914400" rtl="0" eaLnBrk="1" fontAlgn="auto" latinLnBrk="0" hangingPunct="1">
              <a:lnSpc>
                <a:spcPct val="100000"/>
              </a:lnSpc>
              <a:spcBef>
                <a:spcPts val="600"/>
              </a:spcBef>
              <a:spcAft>
                <a:spcPts val="0"/>
              </a:spcAft>
              <a:buClr>
                <a:schemeClr val="accent2"/>
              </a:buClr>
              <a:buSzPct val="85000"/>
              <a:buFont typeface="Wingdings 2"/>
              <a:buNone/>
              <a:tabLst/>
              <a:defRPr/>
            </a:pPr>
            <a:endParaRPr kumimoji="0" lang="ru-RU" sz="1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274320" marR="0" lvl="0" indent="274320" algn="just" defTabSz="914400" rtl="0" eaLnBrk="1" fontAlgn="auto" latinLnBrk="0" hangingPunct="1">
              <a:lnSpc>
                <a:spcPct val="100000"/>
              </a:lnSpc>
              <a:spcBef>
                <a:spcPts val="600"/>
              </a:spcBef>
              <a:spcAft>
                <a:spcPts val="0"/>
              </a:spcAft>
              <a:buClr>
                <a:schemeClr val="accent2"/>
              </a:buClr>
              <a:buSzPct val="85000"/>
              <a:buFont typeface="Wingdings 2"/>
              <a:buNone/>
              <a:tabLst/>
              <a:defRPr/>
            </a:pPr>
            <a:endParaRPr kumimoji="0" lang="ru-RU" sz="1800" b="1"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7" name="Содержимое 1"/>
          <p:cNvSpPr txBox="1">
            <a:spLocks/>
          </p:cNvSpPr>
          <p:nvPr/>
        </p:nvSpPr>
        <p:spPr>
          <a:xfrm>
            <a:off x="1763688" y="5157192"/>
            <a:ext cx="6120680" cy="720080"/>
          </a:xfrm>
          <a:prstGeom prst="rect">
            <a:avLst/>
          </a:prstGeom>
          <a:solidFill>
            <a:schemeClr val="accent2">
              <a:lumMod val="40000"/>
              <a:lumOff val="60000"/>
            </a:schemeClr>
          </a:solidFill>
        </p:spPr>
        <p:txBody>
          <a:bodyPr vert="horz">
            <a:noAutofit/>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ru-RU" sz="1700"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a:t>
            </a:r>
            <a:r>
              <a:rPr kumimoji="0" lang="ru-RU" sz="1700" i="0" u="none" strike="noStrike" kern="1200" cap="none" spc="0" normalizeH="0" baseline="0" noProof="0" dirty="0" err="1" smtClean="0">
                <a:ln>
                  <a:noFill/>
                </a:ln>
                <a:solidFill>
                  <a:schemeClr val="bg1"/>
                </a:solidFill>
                <a:effectLst/>
                <a:uLnTx/>
                <a:uFillTx/>
                <a:latin typeface="Times New Roman" pitchFamily="18" charset="0"/>
                <a:ea typeface="+mn-ea"/>
                <a:cs typeface="Times New Roman" pitchFamily="18" charset="0"/>
              </a:rPr>
              <a:t>Голдинг</a:t>
            </a:r>
            <a:r>
              <a:rPr kumimoji="0" lang="ru-RU" sz="1700"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У.Д., Суриц Е. Повелитель мух.</a:t>
            </a:r>
            <a:r>
              <a:rPr kumimoji="0" lang="ru-RU" sz="1700" i="0" u="none" strike="noStrike" kern="1200" cap="none" spc="0" normalizeH="0" noProof="0" dirty="0" smtClean="0">
                <a:ln>
                  <a:noFill/>
                </a:ln>
                <a:solidFill>
                  <a:schemeClr val="bg1"/>
                </a:solidFill>
                <a:effectLst/>
                <a:uLnTx/>
                <a:uFillTx/>
                <a:latin typeface="Times New Roman" pitchFamily="18" charset="0"/>
                <a:ea typeface="+mn-ea"/>
                <a:cs typeface="Times New Roman" pitchFamily="18" charset="0"/>
              </a:rPr>
              <a:t> – М.: </a:t>
            </a:r>
            <a:r>
              <a:rPr kumimoji="0" lang="ru-RU" sz="1700" i="0" u="none" strike="noStrike" kern="1200" cap="none" spc="0" normalizeH="0" noProof="0" dirty="0" err="1" smtClean="0">
                <a:ln>
                  <a:noFill/>
                </a:ln>
                <a:solidFill>
                  <a:schemeClr val="bg1"/>
                </a:solidFill>
                <a:effectLst/>
                <a:uLnTx/>
                <a:uFillTx/>
                <a:latin typeface="Times New Roman" pitchFamily="18" charset="0"/>
                <a:ea typeface="+mn-ea"/>
                <a:cs typeface="Times New Roman" pitchFamily="18" charset="0"/>
              </a:rPr>
              <a:t>Аст</a:t>
            </a:r>
            <a:r>
              <a:rPr kumimoji="0" lang="ru-RU" sz="1700" i="0" u="none" strike="noStrike" kern="1200" cap="none" spc="0" normalizeH="0" noProof="0" dirty="0" smtClean="0">
                <a:ln>
                  <a:noFill/>
                </a:ln>
                <a:solidFill>
                  <a:schemeClr val="bg1"/>
                </a:solidFill>
                <a:effectLst/>
                <a:uLnTx/>
                <a:uFillTx/>
                <a:latin typeface="Times New Roman" pitchFamily="18" charset="0"/>
                <a:ea typeface="+mn-ea"/>
                <a:cs typeface="Times New Roman" pitchFamily="18" charset="0"/>
              </a:rPr>
              <a:t>, </a:t>
            </a:r>
            <a:r>
              <a:rPr kumimoji="0" lang="ru-RU" sz="1700" i="0" u="none" strike="noStrike" kern="1200" cap="none" spc="0" normalizeH="0" noProof="0" dirty="0" err="1" smtClean="0">
                <a:ln>
                  <a:noFill/>
                </a:ln>
                <a:solidFill>
                  <a:schemeClr val="bg1"/>
                </a:solidFill>
                <a:effectLst/>
                <a:uLnTx/>
                <a:uFillTx/>
                <a:latin typeface="Times New Roman" pitchFamily="18" charset="0"/>
                <a:ea typeface="+mn-ea"/>
                <a:cs typeface="Times New Roman" pitchFamily="18" charset="0"/>
              </a:rPr>
              <a:t>Астрель</a:t>
            </a:r>
            <a:r>
              <a:rPr kumimoji="0" lang="ru-RU" sz="1700" i="0" u="none" strike="noStrike" kern="1200" cap="none" spc="0" normalizeH="0" noProof="0" dirty="0" smtClean="0">
                <a:ln>
                  <a:noFill/>
                </a:ln>
                <a:solidFill>
                  <a:schemeClr val="bg1"/>
                </a:solidFill>
                <a:effectLst/>
                <a:uLnTx/>
                <a:uFillTx/>
                <a:latin typeface="Times New Roman" pitchFamily="18" charset="0"/>
                <a:ea typeface="+mn-ea"/>
                <a:cs typeface="Times New Roman" pitchFamily="18" charset="0"/>
              </a:rPr>
              <a:t>, </a:t>
            </a:r>
            <a:r>
              <a:rPr kumimoji="0" lang="ru-RU" sz="1700" i="0" u="none" strike="noStrike" kern="1200" cap="none" spc="0" normalizeH="0" noProof="0" dirty="0" err="1" smtClean="0">
                <a:ln>
                  <a:noFill/>
                </a:ln>
                <a:solidFill>
                  <a:schemeClr val="bg1"/>
                </a:solidFill>
                <a:effectLst/>
                <a:uLnTx/>
                <a:uFillTx/>
                <a:latin typeface="Times New Roman" pitchFamily="18" charset="0"/>
                <a:ea typeface="+mn-ea"/>
                <a:cs typeface="Times New Roman" pitchFamily="18" charset="0"/>
              </a:rPr>
              <a:t>Полиграфиздат</a:t>
            </a:r>
            <a:r>
              <a:rPr kumimoji="0" lang="ru-RU" sz="1700" i="0" u="none" strike="noStrike" kern="1200" cap="none" spc="0" normalizeH="0" noProof="0" dirty="0" smtClean="0">
                <a:ln>
                  <a:noFill/>
                </a:ln>
                <a:solidFill>
                  <a:schemeClr val="bg1"/>
                </a:solidFill>
                <a:effectLst/>
                <a:uLnTx/>
                <a:uFillTx/>
                <a:latin typeface="Times New Roman" pitchFamily="18" charset="0"/>
                <a:ea typeface="+mn-ea"/>
                <a:cs typeface="Times New Roman" pitchFamily="18" charset="0"/>
              </a:rPr>
              <a:t>, 2011. – 256 с.</a:t>
            </a:r>
            <a:r>
              <a:rPr kumimoji="0" lang="ru-RU" sz="1700"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a:t>
            </a:r>
            <a:endParaRPr kumimoji="0" lang="ru-RU" sz="170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grpSp>
        <p:nvGrpSpPr>
          <p:cNvPr id="8" name="Группа 7"/>
          <p:cNvGrpSpPr/>
          <p:nvPr/>
        </p:nvGrpSpPr>
        <p:grpSpPr>
          <a:xfrm>
            <a:off x="323528" y="6021288"/>
            <a:ext cx="1440160" cy="504056"/>
            <a:chOff x="1691680" y="5949280"/>
            <a:chExt cx="1440160" cy="504056"/>
          </a:xfrm>
        </p:grpSpPr>
        <p:sp>
          <p:nvSpPr>
            <p:cNvPr id="9" name="Стрелка вправо 8"/>
            <p:cNvSpPr/>
            <p:nvPr/>
          </p:nvSpPr>
          <p:spPr>
            <a:xfrm rot="10800000">
              <a:off x="1691680" y="5949280"/>
              <a:ext cx="1440160" cy="504056"/>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10" name="TextBox 9"/>
            <p:cNvSpPr txBox="1"/>
            <p:nvPr/>
          </p:nvSpPr>
          <p:spPr>
            <a:xfrm>
              <a:off x="1835696" y="6021288"/>
              <a:ext cx="1296144" cy="369332"/>
            </a:xfrm>
            <a:prstGeom prst="rect">
              <a:avLst/>
            </a:prstGeom>
            <a:noFill/>
          </p:spPr>
          <p:txBody>
            <a:bodyPr wrap="square" rtlCol="0">
              <a:spAutoFit/>
            </a:bodyPr>
            <a:lstStyle/>
            <a:p>
              <a:r>
                <a:rPr lang="ru-RU" b="1" dirty="0" smtClean="0">
                  <a:solidFill>
                    <a:srgbClr val="C00000"/>
                  </a:solidFill>
                  <a:latin typeface="Times New Roman" pitchFamily="18" charset="0"/>
                  <a:cs typeface="Times New Roman" pitchFamily="18" charset="0"/>
                  <a:hlinkClick r:id="rId3" action="ppaction://hlinksldjump"/>
                </a:rPr>
                <a:t>вернуться</a:t>
              </a:r>
              <a:endParaRPr lang="ru-RU" b="1" dirty="0">
                <a:solidFill>
                  <a:srgbClr val="C00000"/>
                </a:solidFill>
                <a:latin typeface="Times New Roman" pitchFamily="18" charset="0"/>
                <a:cs typeface="Times New Roman" pitchFamily="18" charset="0"/>
              </a:endParaRPr>
            </a:p>
          </p:txBody>
        </p:sp>
      </p:grpSp>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4" name="Picture 2" descr="C:\Users\Маратик\Desktop\для читательского дневника\1607 - копия.jpg"/>
          <p:cNvPicPr>
            <a:picLocks noChangeAspect="1" noChangeArrowheads="1"/>
          </p:cNvPicPr>
          <p:nvPr/>
        </p:nvPicPr>
        <p:blipFill>
          <a:blip r:embed="rId2" cstate="print"/>
          <a:srcRect/>
          <a:stretch>
            <a:fillRect/>
          </a:stretch>
        </p:blipFill>
        <p:spPr bwMode="auto">
          <a:xfrm>
            <a:off x="0" y="0"/>
            <a:ext cx="9173210" cy="6858000"/>
          </a:xfrm>
          <a:prstGeom prst="rect">
            <a:avLst/>
          </a:prstGeom>
          <a:noFill/>
        </p:spPr>
      </p:pic>
      <p:sp>
        <p:nvSpPr>
          <p:cNvPr id="5" name="Содержимое 1"/>
          <p:cNvSpPr txBox="1">
            <a:spLocks/>
          </p:cNvSpPr>
          <p:nvPr/>
        </p:nvSpPr>
        <p:spPr>
          <a:xfrm>
            <a:off x="1691680" y="764704"/>
            <a:ext cx="6048672" cy="792088"/>
          </a:xfrm>
          <a:prstGeom prst="rect">
            <a:avLst/>
          </a:prstGeom>
        </p:spPr>
        <p:txBody>
          <a:bodyPr vert="horz">
            <a:noAutofit/>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ru-RU" sz="1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Действующие лица повести</a:t>
            </a:r>
            <a:r>
              <a:rPr lang="ru-RU" b="1" dirty="0" smtClean="0">
                <a:solidFill>
                  <a:schemeClr val="bg1"/>
                </a:solidFill>
                <a:latin typeface="Times New Roman" pitchFamily="18" charset="0"/>
                <a:cs typeface="Times New Roman" pitchFamily="18" charset="0"/>
              </a:rPr>
              <a:t> </a:t>
            </a:r>
            <a:r>
              <a:rPr kumimoji="0" lang="ru-RU" sz="1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a:t>
            </a:r>
            <a:r>
              <a:rPr kumimoji="0" lang="ru-RU" sz="1800" b="1" i="0" u="none" strike="noStrike" kern="1200" cap="none" spc="0" normalizeH="0" baseline="0" noProof="0" dirty="0" err="1" smtClean="0">
                <a:ln>
                  <a:noFill/>
                </a:ln>
                <a:solidFill>
                  <a:schemeClr val="bg1"/>
                </a:solidFill>
                <a:effectLst/>
                <a:uLnTx/>
                <a:uFillTx/>
                <a:latin typeface="Times New Roman" pitchFamily="18" charset="0"/>
                <a:ea typeface="+mn-ea"/>
                <a:cs typeface="Times New Roman" pitchFamily="18" charset="0"/>
              </a:rPr>
              <a:t>Джамиля</a:t>
            </a:r>
            <a:r>
              <a:rPr kumimoji="0" lang="ru-RU" sz="1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a:t>
            </a:r>
          </a:p>
          <a:p>
            <a:pPr marL="274320" marR="0" lvl="0" indent="274320" algn="just" defTabSz="914400" rtl="0" eaLnBrk="1" fontAlgn="auto" latinLnBrk="0" hangingPunct="1">
              <a:lnSpc>
                <a:spcPct val="100000"/>
              </a:lnSpc>
              <a:spcBef>
                <a:spcPts val="600"/>
              </a:spcBef>
              <a:spcAft>
                <a:spcPts val="0"/>
              </a:spcAft>
              <a:buClr>
                <a:schemeClr val="accent2"/>
              </a:buClr>
              <a:buSzPct val="85000"/>
              <a:buFont typeface="Wingdings 2"/>
              <a:buNone/>
              <a:tabLst/>
              <a:defRPr/>
            </a:pPr>
            <a:endParaRPr kumimoji="0" lang="ru-RU" sz="1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274320" marR="0" lvl="0" indent="274320" algn="just" defTabSz="914400" rtl="0" eaLnBrk="1" fontAlgn="auto" latinLnBrk="0" hangingPunct="1">
              <a:lnSpc>
                <a:spcPct val="100000"/>
              </a:lnSpc>
              <a:spcBef>
                <a:spcPts val="600"/>
              </a:spcBef>
              <a:spcAft>
                <a:spcPts val="0"/>
              </a:spcAft>
              <a:buClr>
                <a:schemeClr val="accent2"/>
              </a:buClr>
              <a:buSzPct val="85000"/>
              <a:buFont typeface="Wingdings 2"/>
              <a:buNone/>
              <a:tabLst/>
              <a:defRPr/>
            </a:pPr>
            <a:endParaRPr kumimoji="0" lang="ru-RU" sz="1800" b="1"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graphicFrame>
        <p:nvGraphicFramePr>
          <p:cNvPr id="6" name="Таблица 5"/>
          <p:cNvGraphicFramePr>
            <a:graphicFrameLocks noGrp="1"/>
          </p:cNvGraphicFramePr>
          <p:nvPr/>
        </p:nvGraphicFramePr>
        <p:xfrm>
          <a:off x="3203848" y="1412776"/>
          <a:ext cx="3048000" cy="2108200"/>
        </p:xfrm>
        <a:graphic>
          <a:graphicData uri="http://schemas.openxmlformats.org/drawingml/2006/table">
            <a:tbl>
              <a:tblPr firstRow="1" bandRow="1">
                <a:tableStyleId>{5C22544A-7EE6-4342-B048-85BDC9FD1C3A}</a:tableStyleId>
              </a:tblPr>
              <a:tblGrid>
                <a:gridCol w="3048000"/>
              </a:tblGrid>
              <a:tr h="370840">
                <a:tc>
                  <a:txBody>
                    <a:bodyPr/>
                    <a:lstStyle/>
                    <a:p>
                      <a:r>
                        <a:rPr lang="ru-RU" sz="1700" b="0" dirty="0" err="1" smtClean="0">
                          <a:solidFill>
                            <a:schemeClr val="bg1"/>
                          </a:solidFill>
                          <a:latin typeface="Times New Roman" pitchFamily="18" charset="0"/>
                          <a:cs typeface="Times New Roman" pitchFamily="18" charset="0"/>
                        </a:rPr>
                        <a:t>Садык</a:t>
                      </a:r>
                      <a:r>
                        <a:rPr lang="ru-RU" sz="1700" b="0" dirty="0" smtClean="0">
                          <a:solidFill>
                            <a:schemeClr val="bg1"/>
                          </a:solidFill>
                          <a:latin typeface="Times New Roman" pitchFamily="18" charset="0"/>
                          <a:cs typeface="Times New Roman" pitchFamily="18" charset="0"/>
                        </a:rPr>
                        <a:t>,</a:t>
                      </a:r>
                      <a:r>
                        <a:rPr lang="ru-RU" sz="1700" b="0" baseline="0" dirty="0" smtClean="0">
                          <a:solidFill>
                            <a:schemeClr val="bg1"/>
                          </a:solidFill>
                          <a:latin typeface="Times New Roman" pitchFamily="18" charset="0"/>
                          <a:cs typeface="Times New Roman" pitchFamily="18" charset="0"/>
                        </a:rPr>
                        <a:t> старший брат рассказчика.</a:t>
                      </a:r>
                      <a:endParaRPr lang="ru-RU" sz="1700" b="0" dirty="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370840">
                <a:tc>
                  <a:txBody>
                    <a:bodyPr/>
                    <a:lstStyle/>
                    <a:p>
                      <a:r>
                        <a:rPr lang="ru-RU" sz="1700" b="0" dirty="0" err="1" smtClean="0">
                          <a:latin typeface="Times New Roman" pitchFamily="18" charset="0"/>
                          <a:cs typeface="Times New Roman" pitchFamily="18" charset="0"/>
                        </a:rPr>
                        <a:t>Джамиля</a:t>
                      </a:r>
                      <a:r>
                        <a:rPr lang="ru-RU" sz="1700" b="0" dirty="0" smtClean="0">
                          <a:latin typeface="Times New Roman" pitchFamily="18" charset="0"/>
                          <a:cs typeface="Times New Roman" pitchFamily="18" charset="0"/>
                        </a:rPr>
                        <a:t>, жена </a:t>
                      </a:r>
                      <a:r>
                        <a:rPr lang="ru-RU" sz="1700" b="0" dirty="0" err="1" smtClean="0">
                          <a:latin typeface="Times New Roman" pitchFamily="18" charset="0"/>
                          <a:cs typeface="Times New Roman" pitchFamily="18" charset="0"/>
                        </a:rPr>
                        <a:t>Садыка</a:t>
                      </a:r>
                      <a:r>
                        <a:rPr lang="ru-RU" sz="1700" b="0" dirty="0" smtClean="0">
                          <a:latin typeface="Times New Roman" pitchFamily="18" charset="0"/>
                          <a:cs typeface="Times New Roman" pitchFamily="18" charset="0"/>
                        </a:rPr>
                        <a:t>.</a:t>
                      </a:r>
                      <a:endParaRPr lang="ru-RU" sz="17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370840">
                <a:tc>
                  <a:txBody>
                    <a:bodyPr/>
                    <a:lstStyle/>
                    <a:p>
                      <a:r>
                        <a:rPr lang="ru-RU" sz="1700" b="0" dirty="0" err="1" smtClean="0">
                          <a:latin typeface="Times New Roman" pitchFamily="18" charset="0"/>
                          <a:cs typeface="Times New Roman" pitchFamily="18" charset="0"/>
                        </a:rPr>
                        <a:t>Данияр</a:t>
                      </a:r>
                      <a:r>
                        <a:rPr lang="ru-RU" sz="1700" b="0" dirty="0" smtClean="0">
                          <a:latin typeface="Times New Roman" pitchFamily="18" charset="0"/>
                          <a:cs typeface="Times New Roman" pitchFamily="18" charset="0"/>
                        </a:rPr>
                        <a:t>, помощник.</a:t>
                      </a:r>
                      <a:r>
                        <a:rPr lang="ru-RU" sz="1700" b="0" baseline="0" dirty="0" smtClean="0">
                          <a:latin typeface="Times New Roman" pitchFamily="18" charset="0"/>
                          <a:cs typeface="Times New Roman" pitchFamily="18" charset="0"/>
                        </a:rPr>
                        <a:t> </a:t>
                      </a:r>
                      <a:r>
                        <a:rPr lang="ru-RU" sz="1700" b="0" baseline="0" dirty="0" err="1" smtClean="0">
                          <a:latin typeface="Times New Roman" pitchFamily="18" charset="0"/>
                          <a:cs typeface="Times New Roman" pitchFamily="18" charset="0"/>
                        </a:rPr>
                        <a:t>Садык</a:t>
                      </a:r>
                      <a:r>
                        <a:rPr lang="ru-RU" sz="1700" b="0" baseline="0" dirty="0" smtClean="0">
                          <a:latin typeface="Times New Roman" pitchFamily="18" charset="0"/>
                          <a:cs typeface="Times New Roman" pitchFamily="18" charset="0"/>
                        </a:rPr>
                        <a:t> отправляет свою жену помогать на фронт именно с ним.</a:t>
                      </a:r>
                      <a:endParaRPr lang="ru-RU" sz="17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bl>
          </a:graphicData>
        </a:graphic>
      </p:graphicFrame>
      <p:sp>
        <p:nvSpPr>
          <p:cNvPr id="7" name="Содержимое 1"/>
          <p:cNvSpPr txBox="1">
            <a:spLocks/>
          </p:cNvSpPr>
          <p:nvPr/>
        </p:nvSpPr>
        <p:spPr>
          <a:xfrm>
            <a:off x="1763688" y="4797152"/>
            <a:ext cx="6120680" cy="720080"/>
          </a:xfrm>
          <a:prstGeom prst="rect">
            <a:avLst/>
          </a:prstGeom>
          <a:solidFill>
            <a:schemeClr val="accent2">
              <a:lumMod val="40000"/>
              <a:lumOff val="60000"/>
            </a:schemeClr>
          </a:solidFill>
        </p:spPr>
        <p:txBody>
          <a:bodyPr vert="horz">
            <a:noAutofit/>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ru-RU" sz="1700"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Айтматов Ч. </a:t>
            </a:r>
            <a:r>
              <a:rPr kumimoji="0" lang="ru-RU" sz="1700" i="0" u="none" strike="noStrike" kern="1200" cap="none" spc="0" normalizeH="0" baseline="0" noProof="0" dirty="0" err="1" smtClean="0">
                <a:ln>
                  <a:noFill/>
                </a:ln>
                <a:solidFill>
                  <a:schemeClr val="bg1"/>
                </a:solidFill>
                <a:effectLst/>
                <a:uLnTx/>
                <a:uFillTx/>
                <a:latin typeface="Times New Roman" pitchFamily="18" charset="0"/>
                <a:ea typeface="+mn-ea"/>
                <a:cs typeface="Times New Roman" pitchFamily="18" charset="0"/>
              </a:rPr>
              <a:t>Джамиля</a:t>
            </a:r>
            <a:r>
              <a:rPr kumimoji="0" lang="ru-RU" sz="1700"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Повести. – СПб.:</a:t>
            </a:r>
            <a:r>
              <a:rPr kumimoji="0" lang="ru-RU" sz="1700" i="0" u="none" strike="noStrike" kern="1200" cap="none" spc="0" normalizeH="0" noProof="0" dirty="0" smtClean="0">
                <a:ln>
                  <a:noFill/>
                </a:ln>
                <a:solidFill>
                  <a:schemeClr val="bg1"/>
                </a:solidFill>
                <a:effectLst/>
                <a:uLnTx/>
                <a:uFillTx/>
                <a:latin typeface="Times New Roman" pitchFamily="18" charset="0"/>
                <a:ea typeface="+mn-ea"/>
                <a:cs typeface="Times New Roman" pitchFamily="18" charset="0"/>
              </a:rPr>
              <a:t> Азбука-классика, 2005. – 384 с.</a:t>
            </a:r>
            <a:endParaRPr kumimoji="0" lang="ru-RU" sz="170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grpSp>
        <p:nvGrpSpPr>
          <p:cNvPr id="8" name="Группа 7"/>
          <p:cNvGrpSpPr/>
          <p:nvPr/>
        </p:nvGrpSpPr>
        <p:grpSpPr>
          <a:xfrm>
            <a:off x="323528" y="6021288"/>
            <a:ext cx="1440160" cy="504056"/>
            <a:chOff x="1691680" y="5949280"/>
            <a:chExt cx="1440160" cy="504056"/>
          </a:xfrm>
        </p:grpSpPr>
        <p:sp>
          <p:nvSpPr>
            <p:cNvPr id="9" name="Стрелка вправо 8"/>
            <p:cNvSpPr/>
            <p:nvPr/>
          </p:nvSpPr>
          <p:spPr>
            <a:xfrm rot="10800000">
              <a:off x="1691680" y="5949280"/>
              <a:ext cx="1440160" cy="504056"/>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10" name="TextBox 9"/>
            <p:cNvSpPr txBox="1"/>
            <p:nvPr/>
          </p:nvSpPr>
          <p:spPr>
            <a:xfrm>
              <a:off x="1835696" y="6021288"/>
              <a:ext cx="1296144" cy="369332"/>
            </a:xfrm>
            <a:prstGeom prst="rect">
              <a:avLst/>
            </a:prstGeom>
            <a:noFill/>
          </p:spPr>
          <p:txBody>
            <a:bodyPr wrap="square" rtlCol="0">
              <a:spAutoFit/>
            </a:bodyPr>
            <a:lstStyle/>
            <a:p>
              <a:r>
                <a:rPr lang="ru-RU" b="1" dirty="0" smtClean="0">
                  <a:solidFill>
                    <a:srgbClr val="C00000"/>
                  </a:solidFill>
                  <a:latin typeface="Times New Roman" pitchFamily="18" charset="0"/>
                  <a:cs typeface="Times New Roman" pitchFamily="18" charset="0"/>
                  <a:hlinkClick r:id="rId3" action="ppaction://hlinksldjump"/>
                </a:rPr>
                <a:t>вернуться</a:t>
              </a:r>
              <a:endParaRPr lang="ru-RU" b="1" dirty="0">
                <a:solidFill>
                  <a:srgbClr val="C00000"/>
                </a:solidFill>
                <a:latin typeface="Times New Roman" pitchFamily="18" charset="0"/>
                <a:cs typeface="Times New Roman" pitchFamily="18" charset="0"/>
              </a:endParaRPr>
            </a:p>
          </p:txBody>
        </p:sp>
      </p:grpSp>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4" name="Picture 2" descr="C:\Users\Маратик\Desktop\для читательского дневника\1607 - копия.jpg"/>
          <p:cNvPicPr>
            <a:picLocks noChangeAspect="1" noChangeArrowheads="1"/>
          </p:cNvPicPr>
          <p:nvPr/>
        </p:nvPicPr>
        <p:blipFill>
          <a:blip r:embed="rId2" cstate="print"/>
          <a:srcRect/>
          <a:stretch>
            <a:fillRect/>
          </a:stretch>
        </p:blipFill>
        <p:spPr bwMode="auto">
          <a:xfrm>
            <a:off x="0" y="0"/>
            <a:ext cx="9173210" cy="6858000"/>
          </a:xfrm>
          <a:prstGeom prst="rect">
            <a:avLst/>
          </a:prstGeom>
          <a:noFill/>
        </p:spPr>
      </p:pic>
      <p:sp>
        <p:nvSpPr>
          <p:cNvPr id="5" name="Содержимое 1"/>
          <p:cNvSpPr txBox="1">
            <a:spLocks/>
          </p:cNvSpPr>
          <p:nvPr/>
        </p:nvSpPr>
        <p:spPr>
          <a:xfrm>
            <a:off x="1691680" y="764704"/>
            <a:ext cx="6048672" cy="792088"/>
          </a:xfrm>
          <a:prstGeom prst="rect">
            <a:avLst/>
          </a:prstGeom>
        </p:spPr>
        <p:txBody>
          <a:bodyPr vert="horz">
            <a:noAutofit/>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ru-RU" sz="1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Действующие лица романа Э.М.</a:t>
            </a:r>
            <a:r>
              <a:rPr kumimoji="0" lang="ru-RU" sz="1800" b="1" i="0" u="none" strike="noStrike" kern="1200" cap="none" spc="0" normalizeH="0" noProof="0" dirty="0" smtClean="0">
                <a:ln>
                  <a:noFill/>
                </a:ln>
                <a:solidFill>
                  <a:schemeClr val="bg1"/>
                </a:solidFill>
                <a:effectLst/>
                <a:uLnTx/>
                <a:uFillTx/>
                <a:latin typeface="Times New Roman" pitchFamily="18" charset="0"/>
                <a:ea typeface="+mn-ea"/>
                <a:cs typeface="Times New Roman" pitchFamily="18" charset="0"/>
              </a:rPr>
              <a:t> Ремарк </a:t>
            </a: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ru-RU" sz="1800" b="1" i="0" u="none" strike="noStrike" kern="1200" cap="none" spc="0" normalizeH="0" noProof="0" dirty="0" smtClean="0">
                <a:ln>
                  <a:noFill/>
                </a:ln>
                <a:solidFill>
                  <a:schemeClr val="bg1"/>
                </a:solidFill>
                <a:effectLst/>
                <a:uLnTx/>
                <a:uFillTx/>
                <a:latin typeface="Times New Roman" pitchFamily="18" charset="0"/>
                <a:ea typeface="+mn-ea"/>
                <a:cs typeface="Times New Roman" pitchFamily="18" charset="0"/>
              </a:rPr>
              <a:t>«Жизнь взаймы»:</a:t>
            </a:r>
            <a:endParaRPr kumimoji="0" lang="ru-RU" sz="1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274320" marR="0" lvl="0" indent="274320" algn="just" defTabSz="914400" rtl="0" eaLnBrk="1" fontAlgn="auto" latinLnBrk="0" hangingPunct="1">
              <a:lnSpc>
                <a:spcPct val="100000"/>
              </a:lnSpc>
              <a:spcBef>
                <a:spcPts val="600"/>
              </a:spcBef>
              <a:spcAft>
                <a:spcPts val="0"/>
              </a:spcAft>
              <a:buClr>
                <a:schemeClr val="accent2"/>
              </a:buClr>
              <a:buSzPct val="85000"/>
              <a:buFont typeface="Wingdings 2"/>
              <a:buNone/>
              <a:tabLst/>
              <a:defRPr/>
            </a:pPr>
            <a:endParaRPr kumimoji="0" lang="ru-RU" sz="1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274320" marR="0" lvl="0" indent="274320" algn="just" defTabSz="914400" rtl="0" eaLnBrk="1" fontAlgn="auto" latinLnBrk="0" hangingPunct="1">
              <a:lnSpc>
                <a:spcPct val="100000"/>
              </a:lnSpc>
              <a:spcBef>
                <a:spcPts val="600"/>
              </a:spcBef>
              <a:spcAft>
                <a:spcPts val="0"/>
              </a:spcAft>
              <a:buClr>
                <a:schemeClr val="accent2"/>
              </a:buClr>
              <a:buSzPct val="85000"/>
              <a:buFont typeface="Wingdings 2"/>
              <a:buNone/>
              <a:tabLst/>
              <a:defRPr/>
            </a:pPr>
            <a:endParaRPr kumimoji="0" lang="ru-RU" sz="1800" b="1"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graphicFrame>
        <p:nvGraphicFramePr>
          <p:cNvPr id="6" name="Таблица 5"/>
          <p:cNvGraphicFramePr>
            <a:graphicFrameLocks noGrp="1"/>
          </p:cNvGraphicFramePr>
          <p:nvPr/>
        </p:nvGraphicFramePr>
        <p:xfrm>
          <a:off x="1619672" y="1628800"/>
          <a:ext cx="6096000" cy="269748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ru-RU" sz="1700" b="0" dirty="0" err="1" smtClean="0">
                          <a:solidFill>
                            <a:schemeClr val="bg1"/>
                          </a:solidFill>
                          <a:latin typeface="Times New Roman" pitchFamily="18" charset="0"/>
                          <a:cs typeface="Times New Roman" pitchFamily="18" charset="0"/>
                        </a:rPr>
                        <a:t>Клерфе</a:t>
                      </a:r>
                      <a:r>
                        <a:rPr lang="ru-RU" sz="1700" b="0" dirty="0" smtClean="0">
                          <a:solidFill>
                            <a:schemeClr val="bg1"/>
                          </a:solidFill>
                          <a:latin typeface="Times New Roman" pitchFamily="18" charset="0"/>
                          <a:cs typeface="Times New Roman" pitchFamily="18" charset="0"/>
                        </a:rPr>
                        <a:t>, автогонщик.</a:t>
                      </a:r>
                      <a:endParaRPr lang="ru-RU" sz="1700" b="0" dirty="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ru-RU" sz="1700" b="0" dirty="0" smtClean="0">
                          <a:solidFill>
                            <a:schemeClr val="bg1"/>
                          </a:solidFill>
                          <a:latin typeface="Times New Roman" pitchFamily="18" charset="0"/>
                          <a:cs typeface="Times New Roman" pitchFamily="18" charset="0"/>
                        </a:rPr>
                        <a:t>Господин </a:t>
                      </a:r>
                      <a:r>
                        <a:rPr lang="ru-RU" sz="1700" b="0" dirty="0" err="1" smtClean="0">
                          <a:solidFill>
                            <a:schemeClr val="bg1"/>
                          </a:solidFill>
                          <a:latin typeface="Times New Roman" pitchFamily="18" charset="0"/>
                          <a:cs typeface="Times New Roman" pitchFamily="18" charset="0"/>
                        </a:rPr>
                        <a:t>Гостон</a:t>
                      </a:r>
                      <a:r>
                        <a:rPr lang="ru-RU" sz="1700" b="0" dirty="0" smtClean="0">
                          <a:solidFill>
                            <a:schemeClr val="bg1"/>
                          </a:solidFill>
                          <a:latin typeface="Times New Roman" pitchFamily="18" charset="0"/>
                          <a:cs typeface="Times New Roman" pitchFamily="18" charset="0"/>
                        </a:rPr>
                        <a:t>, дядя </a:t>
                      </a:r>
                      <a:r>
                        <a:rPr lang="ru-RU" sz="1700" b="0" dirty="0" err="1" smtClean="0">
                          <a:solidFill>
                            <a:schemeClr val="bg1"/>
                          </a:solidFill>
                          <a:latin typeface="Times New Roman" pitchFamily="18" charset="0"/>
                          <a:cs typeface="Times New Roman" pitchFamily="18" charset="0"/>
                        </a:rPr>
                        <a:t>Лилиан</a:t>
                      </a:r>
                      <a:r>
                        <a:rPr lang="ru-RU" sz="1700" b="0" dirty="0" smtClean="0">
                          <a:solidFill>
                            <a:schemeClr val="bg1"/>
                          </a:solidFill>
                          <a:latin typeface="Times New Roman" pitchFamily="18" charset="0"/>
                          <a:cs typeface="Times New Roman" pitchFamily="18" charset="0"/>
                        </a:rPr>
                        <a:t>.</a:t>
                      </a:r>
                      <a:endParaRPr lang="ru-RU" sz="1700" b="0" dirty="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370840">
                <a:tc>
                  <a:txBody>
                    <a:bodyPr/>
                    <a:lstStyle/>
                    <a:p>
                      <a:r>
                        <a:rPr lang="ru-RU" sz="1700" b="0" dirty="0" err="1" smtClean="0">
                          <a:latin typeface="Times New Roman" pitchFamily="18" charset="0"/>
                          <a:cs typeface="Times New Roman" pitchFamily="18" charset="0"/>
                        </a:rPr>
                        <a:t>Хольман</a:t>
                      </a:r>
                      <a:r>
                        <a:rPr lang="ru-RU" sz="1700" b="0" dirty="0" smtClean="0">
                          <a:latin typeface="Times New Roman" pitchFamily="18" charset="0"/>
                          <a:cs typeface="Times New Roman" pitchFamily="18" charset="0"/>
                        </a:rPr>
                        <a:t>, друг </a:t>
                      </a:r>
                      <a:r>
                        <a:rPr lang="ru-RU" sz="1700" b="0" dirty="0" err="1" smtClean="0">
                          <a:latin typeface="Times New Roman" pitchFamily="18" charset="0"/>
                          <a:cs typeface="Times New Roman" pitchFamily="18" charset="0"/>
                        </a:rPr>
                        <a:t>Клерфе</a:t>
                      </a:r>
                      <a:r>
                        <a:rPr lang="ru-RU" sz="1700" b="0" dirty="0" smtClean="0">
                          <a:latin typeface="Times New Roman" pitchFamily="18" charset="0"/>
                          <a:cs typeface="Times New Roman" pitchFamily="18" charset="0"/>
                        </a:rPr>
                        <a:t>.</a:t>
                      </a:r>
                      <a:endParaRPr lang="ru-RU" sz="17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ru-RU" sz="1700" b="0" dirty="0" smtClean="0">
                          <a:latin typeface="Times New Roman" pitchFamily="18" charset="0"/>
                          <a:cs typeface="Times New Roman" pitchFamily="18" charset="0"/>
                        </a:rPr>
                        <a:t>Лидия </a:t>
                      </a:r>
                      <a:r>
                        <a:rPr lang="ru-RU" sz="1700" b="0" dirty="0" err="1" smtClean="0">
                          <a:latin typeface="Times New Roman" pitchFamily="18" charset="0"/>
                          <a:cs typeface="Times New Roman" pitchFamily="18" charset="0"/>
                        </a:rPr>
                        <a:t>Морелли</a:t>
                      </a:r>
                      <a:r>
                        <a:rPr lang="ru-RU" sz="1700" b="0" dirty="0" smtClean="0">
                          <a:latin typeface="Times New Roman" pitchFamily="18" charset="0"/>
                          <a:cs typeface="Times New Roman" pitchFamily="18" charset="0"/>
                        </a:rPr>
                        <a:t>, возлюбленная </a:t>
                      </a:r>
                      <a:r>
                        <a:rPr lang="ru-RU" sz="1700" b="0" dirty="0" err="1" smtClean="0">
                          <a:latin typeface="Times New Roman" pitchFamily="18" charset="0"/>
                          <a:cs typeface="Times New Roman" pitchFamily="18" charset="0"/>
                        </a:rPr>
                        <a:t>Клерфе</a:t>
                      </a:r>
                      <a:r>
                        <a:rPr lang="ru-RU" sz="1700" b="0" dirty="0" smtClean="0">
                          <a:latin typeface="Times New Roman" pitchFamily="18" charset="0"/>
                          <a:cs typeface="Times New Roman" pitchFamily="18" charset="0"/>
                        </a:rPr>
                        <a:t>.</a:t>
                      </a:r>
                      <a:endParaRPr lang="ru-RU" sz="17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370840">
                <a:tc>
                  <a:txBody>
                    <a:bodyPr/>
                    <a:lstStyle/>
                    <a:p>
                      <a:r>
                        <a:rPr lang="ru-RU" sz="1700" b="0" dirty="0" err="1" smtClean="0">
                          <a:latin typeface="Times New Roman" pitchFamily="18" charset="0"/>
                          <a:cs typeface="Times New Roman" pitchFamily="18" charset="0"/>
                        </a:rPr>
                        <a:t>Лилиан</a:t>
                      </a:r>
                      <a:r>
                        <a:rPr lang="ru-RU" sz="1700" b="0" dirty="0" smtClean="0">
                          <a:latin typeface="Times New Roman" pitchFamily="18" charset="0"/>
                          <a:cs typeface="Times New Roman" pitchFamily="18" charset="0"/>
                        </a:rPr>
                        <a:t> Дюнкерк, пациентка</a:t>
                      </a:r>
                      <a:r>
                        <a:rPr lang="ru-RU" sz="1700" b="0" baseline="0" dirty="0" smtClean="0">
                          <a:latin typeface="Times New Roman" pitchFamily="18" charset="0"/>
                          <a:cs typeface="Times New Roman" pitchFamily="18" charset="0"/>
                        </a:rPr>
                        <a:t> туберкулёзного санатория.</a:t>
                      </a:r>
                      <a:endParaRPr lang="ru-RU" sz="17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700" b="0" dirty="0" smtClean="0">
                          <a:latin typeface="Times New Roman" pitchFamily="18" charset="0"/>
                          <a:cs typeface="Times New Roman" pitchFamily="18" charset="0"/>
                        </a:rPr>
                        <a:t>Виконт де Пёстр,</a:t>
                      </a:r>
                      <a:r>
                        <a:rPr lang="ru-RU" sz="1700" b="0" baseline="0" dirty="0" smtClean="0">
                          <a:latin typeface="Times New Roman" pitchFamily="18" charset="0"/>
                          <a:cs typeface="Times New Roman" pitchFamily="18" charset="0"/>
                        </a:rPr>
                        <a:t> пожилой друг господина </a:t>
                      </a:r>
                      <a:r>
                        <a:rPr lang="ru-RU" sz="1700" b="0" baseline="0" dirty="0" err="1" smtClean="0">
                          <a:latin typeface="Times New Roman" pitchFamily="18" charset="0"/>
                          <a:cs typeface="Times New Roman" pitchFamily="18" charset="0"/>
                        </a:rPr>
                        <a:t>Гостон</a:t>
                      </a:r>
                      <a:r>
                        <a:rPr lang="ru-RU" sz="1700" b="0" baseline="0" dirty="0" smtClean="0">
                          <a:latin typeface="Times New Roman" pitchFamily="18" charset="0"/>
                          <a:cs typeface="Times New Roman" pitchFamily="18" charset="0"/>
                        </a:rPr>
                        <a:t>.</a:t>
                      </a:r>
                      <a:endParaRPr lang="ru-RU" sz="1700" b="0" dirty="0" smtClean="0">
                        <a:latin typeface="Times New Roman" pitchFamily="18" charset="0"/>
                        <a:cs typeface="Times New Roman" pitchFamily="18" charset="0"/>
                      </a:endParaRPr>
                    </a:p>
                    <a:p>
                      <a:endParaRPr lang="ru-RU" sz="17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370840">
                <a:tc>
                  <a:txBody>
                    <a:bodyPr/>
                    <a:lstStyle/>
                    <a:p>
                      <a:r>
                        <a:rPr lang="ru-RU" sz="1700" b="0" dirty="0" smtClean="0">
                          <a:latin typeface="Times New Roman" pitchFamily="18" charset="0"/>
                          <a:cs typeface="Times New Roman" pitchFamily="18" charset="0"/>
                        </a:rPr>
                        <a:t>Борис Волков, пациент туберкулёзного</a:t>
                      </a:r>
                      <a:r>
                        <a:rPr lang="ru-RU" sz="1700" b="0" baseline="0" dirty="0" smtClean="0">
                          <a:latin typeface="Times New Roman" pitchFamily="18" charset="0"/>
                          <a:cs typeface="Times New Roman" pitchFamily="18" charset="0"/>
                        </a:rPr>
                        <a:t> санатория.</a:t>
                      </a:r>
                      <a:endParaRPr lang="ru-RU" sz="17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ru-RU" sz="17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bl>
          </a:graphicData>
        </a:graphic>
      </p:graphicFrame>
      <p:sp>
        <p:nvSpPr>
          <p:cNvPr id="7" name="Содержимое 1"/>
          <p:cNvSpPr txBox="1">
            <a:spLocks/>
          </p:cNvSpPr>
          <p:nvPr/>
        </p:nvSpPr>
        <p:spPr>
          <a:xfrm>
            <a:off x="1763688" y="4797152"/>
            <a:ext cx="6120680" cy="720080"/>
          </a:xfrm>
          <a:prstGeom prst="rect">
            <a:avLst/>
          </a:prstGeom>
          <a:solidFill>
            <a:schemeClr val="accent2">
              <a:lumMod val="40000"/>
              <a:lumOff val="60000"/>
            </a:schemeClr>
          </a:solidFill>
        </p:spPr>
        <p:txBody>
          <a:bodyPr vert="horz">
            <a:noAutofit/>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ru-RU" sz="1700"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Ремарк Э.М. Жизнь взаймы. – </a:t>
            </a:r>
            <a:r>
              <a:rPr lang="ru-RU" sz="1700" dirty="0" smtClean="0">
                <a:solidFill>
                  <a:schemeClr val="bg1"/>
                </a:solidFill>
                <a:latin typeface="Times New Roman" pitchFamily="18" charset="0"/>
                <a:cs typeface="Times New Roman" pitchFamily="18" charset="0"/>
              </a:rPr>
              <a:t>М.</a:t>
            </a:r>
            <a:r>
              <a:rPr kumimoji="0" lang="ru-RU" sz="1700"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a:t>
            </a:r>
            <a:r>
              <a:rPr kumimoji="0" lang="ru-RU" sz="1700" i="0" u="none" strike="noStrike" kern="1200" cap="none" spc="0" normalizeH="0" noProof="0" dirty="0" smtClean="0">
                <a:ln>
                  <a:noFill/>
                </a:ln>
                <a:solidFill>
                  <a:schemeClr val="bg1"/>
                </a:solidFill>
                <a:effectLst/>
                <a:uLnTx/>
                <a:uFillTx/>
                <a:latin typeface="Times New Roman" pitchFamily="18" charset="0"/>
                <a:ea typeface="+mn-ea"/>
                <a:cs typeface="Times New Roman" pitchFamily="18" charset="0"/>
              </a:rPr>
              <a:t> АСТ, 2013. – 256 с.</a:t>
            </a:r>
            <a:endParaRPr kumimoji="0" lang="ru-RU" sz="170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grpSp>
        <p:nvGrpSpPr>
          <p:cNvPr id="9" name="Группа 8"/>
          <p:cNvGrpSpPr/>
          <p:nvPr/>
        </p:nvGrpSpPr>
        <p:grpSpPr>
          <a:xfrm>
            <a:off x="323528" y="6021288"/>
            <a:ext cx="1440160" cy="504056"/>
            <a:chOff x="1691680" y="5949280"/>
            <a:chExt cx="1440160" cy="504056"/>
          </a:xfrm>
        </p:grpSpPr>
        <p:sp>
          <p:nvSpPr>
            <p:cNvPr id="10" name="Стрелка вправо 9"/>
            <p:cNvSpPr/>
            <p:nvPr/>
          </p:nvSpPr>
          <p:spPr>
            <a:xfrm rot="10800000">
              <a:off x="1691680" y="5949280"/>
              <a:ext cx="1440160" cy="504056"/>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11" name="TextBox 10"/>
            <p:cNvSpPr txBox="1"/>
            <p:nvPr/>
          </p:nvSpPr>
          <p:spPr>
            <a:xfrm>
              <a:off x="1835696" y="6021288"/>
              <a:ext cx="1296144" cy="369332"/>
            </a:xfrm>
            <a:prstGeom prst="rect">
              <a:avLst/>
            </a:prstGeom>
            <a:noFill/>
          </p:spPr>
          <p:txBody>
            <a:bodyPr wrap="square" rtlCol="0">
              <a:spAutoFit/>
            </a:bodyPr>
            <a:lstStyle/>
            <a:p>
              <a:r>
                <a:rPr lang="ru-RU" b="1" dirty="0" smtClean="0">
                  <a:solidFill>
                    <a:srgbClr val="C00000"/>
                  </a:solidFill>
                  <a:latin typeface="Times New Roman" pitchFamily="18" charset="0"/>
                  <a:cs typeface="Times New Roman" pitchFamily="18" charset="0"/>
                  <a:hlinkClick r:id="rId3" action="ppaction://hlinksldjump"/>
                </a:rPr>
                <a:t>вернуться</a:t>
              </a:r>
              <a:endParaRPr lang="ru-RU" b="1" dirty="0">
                <a:solidFill>
                  <a:srgbClr val="C00000"/>
                </a:solidFill>
                <a:latin typeface="Times New Roman" pitchFamily="18" charset="0"/>
                <a:cs typeface="Times New Roman" pitchFamily="18" charset="0"/>
              </a:endParaRPr>
            </a:p>
          </p:txBody>
        </p:sp>
      </p:grpSp>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4" name="Picture 2" descr="C:\Users\Маратик\Desktop\для читательского дневника\1607 - копия.jpg"/>
          <p:cNvPicPr>
            <a:picLocks noChangeAspect="1" noChangeArrowheads="1"/>
          </p:cNvPicPr>
          <p:nvPr/>
        </p:nvPicPr>
        <p:blipFill>
          <a:blip r:embed="rId2" cstate="print"/>
          <a:srcRect/>
          <a:stretch>
            <a:fillRect/>
          </a:stretch>
        </p:blipFill>
        <p:spPr bwMode="auto">
          <a:xfrm>
            <a:off x="0" y="0"/>
            <a:ext cx="9173210" cy="6858000"/>
          </a:xfrm>
          <a:prstGeom prst="rect">
            <a:avLst/>
          </a:prstGeom>
          <a:noFill/>
        </p:spPr>
      </p:pic>
      <p:sp>
        <p:nvSpPr>
          <p:cNvPr id="5" name="Содержимое 1"/>
          <p:cNvSpPr txBox="1">
            <a:spLocks/>
          </p:cNvSpPr>
          <p:nvPr/>
        </p:nvSpPr>
        <p:spPr>
          <a:xfrm>
            <a:off x="1691680" y="476672"/>
            <a:ext cx="6048672" cy="792088"/>
          </a:xfrm>
          <a:prstGeom prst="rect">
            <a:avLst/>
          </a:prstGeom>
        </p:spPr>
        <p:txBody>
          <a:bodyPr vert="horz">
            <a:noAutofit/>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ru-RU" sz="1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Действующие лица повести Б. Васильева </a:t>
            </a: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ru-RU" sz="1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«…А зори здесь</a:t>
            </a:r>
            <a:r>
              <a:rPr kumimoji="0" lang="ru-RU" sz="1800" b="1" i="0" u="none" strike="noStrike" kern="1200" cap="none" spc="0" normalizeH="0" noProof="0" dirty="0" smtClean="0">
                <a:ln>
                  <a:noFill/>
                </a:ln>
                <a:solidFill>
                  <a:schemeClr val="bg1"/>
                </a:solidFill>
                <a:effectLst/>
                <a:uLnTx/>
                <a:uFillTx/>
                <a:latin typeface="Times New Roman" pitchFamily="18" charset="0"/>
                <a:ea typeface="+mn-ea"/>
                <a:cs typeface="Times New Roman" pitchFamily="18" charset="0"/>
              </a:rPr>
              <a:t> тихие»:</a:t>
            </a:r>
            <a:endParaRPr kumimoji="0" lang="ru-RU" sz="1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274320" marR="0" lvl="0" indent="274320" algn="just" defTabSz="914400" rtl="0" eaLnBrk="1" fontAlgn="auto" latinLnBrk="0" hangingPunct="1">
              <a:lnSpc>
                <a:spcPct val="100000"/>
              </a:lnSpc>
              <a:spcBef>
                <a:spcPts val="600"/>
              </a:spcBef>
              <a:spcAft>
                <a:spcPts val="0"/>
              </a:spcAft>
              <a:buClr>
                <a:schemeClr val="accent2"/>
              </a:buClr>
              <a:buSzPct val="85000"/>
              <a:buFont typeface="Wingdings 2"/>
              <a:buNone/>
              <a:tabLst/>
              <a:defRPr/>
            </a:pPr>
            <a:endParaRPr kumimoji="0" lang="ru-RU" sz="1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274320" marR="0" lvl="0" indent="274320" algn="just" defTabSz="914400" rtl="0" eaLnBrk="1" fontAlgn="auto" latinLnBrk="0" hangingPunct="1">
              <a:lnSpc>
                <a:spcPct val="100000"/>
              </a:lnSpc>
              <a:spcBef>
                <a:spcPts val="600"/>
              </a:spcBef>
              <a:spcAft>
                <a:spcPts val="0"/>
              </a:spcAft>
              <a:buClr>
                <a:schemeClr val="accent2"/>
              </a:buClr>
              <a:buSzPct val="85000"/>
              <a:buFont typeface="Wingdings 2"/>
              <a:buNone/>
              <a:tabLst/>
              <a:defRPr/>
            </a:pPr>
            <a:endParaRPr kumimoji="0" lang="ru-RU" sz="1800" b="1"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graphicFrame>
        <p:nvGraphicFramePr>
          <p:cNvPr id="6" name="Таблица 5"/>
          <p:cNvGraphicFramePr>
            <a:graphicFrameLocks noGrp="1"/>
          </p:cNvGraphicFramePr>
          <p:nvPr/>
        </p:nvGraphicFramePr>
        <p:xfrm>
          <a:off x="971600" y="1124744"/>
          <a:ext cx="7272808" cy="4175760"/>
        </p:xfrm>
        <a:graphic>
          <a:graphicData uri="http://schemas.openxmlformats.org/drawingml/2006/table">
            <a:tbl>
              <a:tblPr firstRow="1" bandRow="1">
                <a:tableStyleId>{5C22544A-7EE6-4342-B048-85BDC9FD1C3A}</a:tableStyleId>
              </a:tblPr>
              <a:tblGrid>
                <a:gridCol w="3636404"/>
                <a:gridCol w="3636404"/>
              </a:tblGrid>
              <a:tr h="748988">
                <a:tc>
                  <a:txBody>
                    <a:bodyPr/>
                    <a:lstStyle/>
                    <a:p>
                      <a:r>
                        <a:rPr lang="ru-RU" sz="1700" b="0" i="0" dirty="0" smtClean="0">
                          <a:solidFill>
                            <a:schemeClr val="bg1"/>
                          </a:solidFill>
                          <a:latin typeface="Times New Roman" pitchFamily="18" charset="0"/>
                          <a:cs typeface="Times New Roman" pitchFamily="18" charset="0"/>
                        </a:rPr>
                        <a:t>Федот </a:t>
                      </a:r>
                      <a:r>
                        <a:rPr lang="ru-RU" sz="1700" b="0" i="0" dirty="0" err="1" smtClean="0">
                          <a:solidFill>
                            <a:schemeClr val="bg1"/>
                          </a:solidFill>
                          <a:latin typeface="Times New Roman" pitchFamily="18" charset="0"/>
                          <a:cs typeface="Times New Roman" pitchFamily="18" charset="0"/>
                        </a:rPr>
                        <a:t>Евграфович</a:t>
                      </a:r>
                      <a:r>
                        <a:rPr lang="ru-RU" sz="1700" b="0" i="0" dirty="0" smtClean="0">
                          <a:solidFill>
                            <a:schemeClr val="bg1"/>
                          </a:solidFill>
                          <a:latin typeface="Times New Roman" pitchFamily="18" charset="0"/>
                          <a:cs typeface="Times New Roman" pitchFamily="18" charset="0"/>
                        </a:rPr>
                        <a:t> Васков, старшина, комендант разъезда</a:t>
                      </a:r>
                      <a:endParaRPr lang="ru-RU" sz="1700" b="0" i="0" dirty="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700" b="0" i="0" dirty="0" smtClean="0">
                          <a:solidFill>
                            <a:schemeClr val="bg1"/>
                          </a:solidFill>
                          <a:latin typeface="Times New Roman" pitchFamily="18" charset="0"/>
                          <a:cs typeface="Times New Roman" pitchFamily="18" charset="0"/>
                        </a:rPr>
                        <a:t>Кирьянова, старший сержант, </a:t>
                      </a:r>
                      <a:r>
                        <a:rPr lang="ru-RU" sz="1700" b="0" i="0" dirty="0" err="1" smtClean="0">
                          <a:solidFill>
                            <a:schemeClr val="bg1"/>
                          </a:solidFill>
                          <a:latin typeface="Times New Roman" pitchFamily="18" charset="0"/>
                          <a:cs typeface="Times New Roman" pitchFamily="18" charset="0"/>
                        </a:rPr>
                        <a:t>помкомвзвода</a:t>
                      </a:r>
                      <a:r>
                        <a:rPr lang="ru-RU" sz="1700" b="0" i="0" dirty="0" smtClean="0">
                          <a:solidFill>
                            <a:schemeClr val="bg1"/>
                          </a:solidFill>
                          <a:latin typeface="Times New Roman" pitchFamily="18" charset="0"/>
                          <a:cs typeface="Times New Roman" pitchFamily="18" charset="0"/>
                        </a:rPr>
                        <a:t>.</a:t>
                      </a:r>
                    </a:p>
                    <a:p>
                      <a:endParaRPr lang="ru-RU" sz="1700" b="0" i="0" dirty="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525606">
                <a:tc>
                  <a:txBody>
                    <a:bodyPr/>
                    <a:lstStyle/>
                    <a:p>
                      <a:r>
                        <a:rPr lang="ru-RU" sz="1700" b="0" i="0" dirty="0" smtClean="0">
                          <a:solidFill>
                            <a:schemeClr val="bg1"/>
                          </a:solidFill>
                          <a:latin typeface="Times New Roman" pitchFamily="18" charset="0"/>
                          <a:cs typeface="Times New Roman" pitchFamily="18" charset="0"/>
                        </a:rPr>
                        <a:t>Рита </a:t>
                      </a:r>
                      <a:r>
                        <a:rPr lang="ru-RU" sz="1700" b="0" i="0" dirty="0" err="1" smtClean="0">
                          <a:solidFill>
                            <a:schemeClr val="bg1"/>
                          </a:solidFill>
                          <a:latin typeface="Times New Roman" pitchFamily="18" charset="0"/>
                          <a:cs typeface="Times New Roman" pitchFamily="18" charset="0"/>
                        </a:rPr>
                        <a:t>Осянина</a:t>
                      </a:r>
                      <a:r>
                        <a:rPr lang="ru-RU" sz="1700" b="0" i="0" dirty="0" smtClean="0">
                          <a:solidFill>
                            <a:schemeClr val="bg1"/>
                          </a:solidFill>
                          <a:latin typeface="Times New Roman" pitchFamily="18" charset="0"/>
                          <a:cs typeface="Times New Roman" pitchFamily="18" charset="0"/>
                        </a:rPr>
                        <a:t>, младший сержант, командир отделения</a:t>
                      </a:r>
                      <a:endParaRPr lang="ru-RU" sz="1700" b="0" i="0" dirty="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700" b="0" i="0" dirty="0" smtClean="0">
                          <a:solidFill>
                            <a:schemeClr val="bg1"/>
                          </a:solidFill>
                          <a:latin typeface="Times New Roman" pitchFamily="18" charset="0"/>
                          <a:cs typeface="Times New Roman" pitchFamily="18" charset="0"/>
                        </a:rPr>
                        <a:t>Игорь, сын Риты </a:t>
                      </a:r>
                      <a:r>
                        <a:rPr lang="ru-RU" sz="1700" b="0" i="0" dirty="0" err="1" smtClean="0">
                          <a:solidFill>
                            <a:schemeClr val="bg1"/>
                          </a:solidFill>
                          <a:latin typeface="Times New Roman" pitchFamily="18" charset="0"/>
                          <a:cs typeface="Times New Roman" pitchFamily="18" charset="0"/>
                        </a:rPr>
                        <a:t>Осяниной</a:t>
                      </a:r>
                      <a:endParaRPr lang="ru-RU" sz="1700" b="0" i="0" dirty="0" smtClean="0">
                        <a:solidFill>
                          <a:schemeClr val="bg1"/>
                        </a:solidFill>
                        <a:latin typeface="Times New Roman" pitchFamily="18" charset="0"/>
                        <a:cs typeface="Times New Roman" pitchFamily="18" charset="0"/>
                      </a:endParaRPr>
                    </a:p>
                    <a:p>
                      <a:endParaRPr lang="ru-RU" sz="1700" b="0" i="0" dirty="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525606">
                <a:tc>
                  <a:txBody>
                    <a:bodyPr/>
                    <a:lstStyle/>
                    <a:p>
                      <a:r>
                        <a:rPr lang="ru-RU" sz="1700" b="0" i="0" dirty="0" smtClean="0">
                          <a:solidFill>
                            <a:schemeClr val="bg1"/>
                          </a:solidFill>
                          <a:latin typeface="Times New Roman" pitchFamily="18" charset="0"/>
                          <a:cs typeface="Times New Roman" pitchFamily="18" charset="0"/>
                        </a:rPr>
                        <a:t>Женя </a:t>
                      </a:r>
                      <a:r>
                        <a:rPr lang="ru-RU" sz="1700" b="0" i="0" dirty="0" err="1" smtClean="0">
                          <a:solidFill>
                            <a:schemeClr val="bg1"/>
                          </a:solidFill>
                          <a:latin typeface="Times New Roman" pitchFamily="18" charset="0"/>
                          <a:cs typeface="Times New Roman" pitchFamily="18" charset="0"/>
                        </a:rPr>
                        <a:t>Комелькова</a:t>
                      </a:r>
                      <a:endParaRPr lang="ru-RU" sz="1700" b="0" i="0" dirty="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ru-RU" sz="1700" b="0" i="0" dirty="0" err="1" smtClean="0">
                          <a:solidFill>
                            <a:schemeClr val="bg1"/>
                          </a:solidFill>
                          <a:latin typeface="Times New Roman" pitchFamily="18" charset="0"/>
                          <a:cs typeface="Times New Roman" pitchFamily="18" charset="0"/>
                        </a:rPr>
                        <a:t>Осянин</a:t>
                      </a:r>
                      <a:r>
                        <a:rPr lang="ru-RU" sz="1700" b="0" i="0" dirty="0" smtClean="0">
                          <a:solidFill>
                            <a:schemeClr val="bg1"/>
                          </a:solidFill>
                          <a:latin typeface="Times New Roman" pitchFamily="18" charset="0"/>
                          <a:cs typeface="Times New Roman" pitchFamily="18" charset="0"/>
                        </a:rPr>
                        <a:t>, муж Риты, лейтенант-пограничник</a:t>
                      </a:r>
                      <a:endParaRPr lang="ru-RU" sz="1700" b="0" i="0" dirty="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748988">
                <a:tc>
                  <a:txBody>
                    <a:bodyPr/>
                    <a:lstStyle/>
                    <a:p>
                      <a:r>
                        <a:rPr lang="ru-RU" sz="1700" b="0" i="0" dirty="0" smtClean="0">
                          <a:solidFill>
                            <a:schemeClr val="bg1"/>
                          </a:solidFill>
                          <a:latin typeface="Times New Roman" pitchFamily="18" charset="0"/>
                          <a:cs typeface="Times New Roman" pitchFamily="18" charset="0"/>
                        </a:rPr>
                        <a:t>Лиза </a:t>
                      </a:r>
                      <a:r>
                        <a:rPr lang="ru-RU" sz="1700" b="0" i="0" dirty="0" err="1" smtClean="0">
                          <a:solidFill>
                            <a:schemeClr val="bg1"/>
                          </a:solidFill>
                          <a:latin typeface="Times New Roman" pitchFamily="18" charset="0"/>
                          <a:cs typeface="Times New Roman" pitchFamily="18" charset="0"/>
                        </a:rPr>
                        <a:t>Бричкина</a:t>
                      </a:r>
                      <a:endParaRPr lang="ru-RU" sz="1700" b="0" i="0" dirty="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ru-RU" sz="1700" b="0" i="0" dirty="0" smtClean="0">
                          <a:solidFill>
                            <a:schemeClr val="bg1"/>
                          </a:solidFill>
                          <a:latin typeface="Times New Roman" pitchFamily="18" charset="0"/>
                          <a:cs typeface="Times New Roman" pitchFamily="18" charset="0"/>
                        </a:rPr>
                        <a:t>Лужин, возлюбленный Жени </a:t>
                      </a:r>
                      <a:r>
                        <a:rPr lang="ru-RU" sz="1700" b="0" i="0" dirty="0" err="1" smtClean="0">
                          <a:solidFill>
                            <a:schemeClr val="bg1"/>
                          </a:solidFill>
                          <a:latin typeface="Times New Roman" pitchFamily="18" charset="0"/>
                          <a:cs typeface="Times New Roman" pitchFamily="18" charset="0"/>
                        </a:rPr>
                        <a:t>Комельковой</a:t>
                      </a:r>
                      <a:r>
                        <a:rPr lang="ru-RU" sz="1700" b="0" i="0" dirty="0" smtClean="0">
                          <a:solidFill>
                            <a:schemeClr val="bg1"/>
                          </a:solidFill>
                          <a:latin typeface="Times New Roman" pitchFamily="18" charset="0"/>
                          <a:cs typeface="Times New Roman" pitchFamily="18" charset="0"/>
                        </a:rPr>
                        <a:t>, майор, позднее полковник</a:t>
                      </a:r>
                      <a:endParaRPr lang="ru-RU" sz="1700" b="0" i="0" dirty="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4278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700" b="0" i="0" dirty="0" smtClean="0">
                          <a:solidFill>
                            <a:schemeClr val="bg1"/>
                          </a:solidFill>
                          <a:latin typeface="Times New Roman" pitchFamily="18" charset="0"/>
                          <a:cs typeface="Times New Roman" pitchFamily="18" charset="0"/>
                        </a:rPr>
                        <a:t>Соня Гурвич</a:t>
                      </a:r>
                    </a:p>
                    <a:p>
                      <a:endParaRPr lang="ru-RU" sz="1700" b="0" i="0" dirty="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ru-RU" sz="1700" b="0" i="0" dirty="0" smtClean="0">
                          <a:solidFill>
                            <a:schemeClr val="bg1"/>
                          </a:solidFill>
                          <a:latin typeface="Times New Roman" pitchFamily="18" charset="0"/>
                          <a:cs typeface="Times New Roman" pitchFamily="18" charset="0"/>
                        </a:rPr>
                        <a:t>Миша, однокурсник Сони Гурвич.</a:t>
                      </a:r>
                      <a:endParaRPr lang="ru-RU" sz="1700" b="0" i="0" dirty="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5256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700" b="0" i="0" dirty="0" smtClean="0">
                          <a:solidFill>
                            <a:schemeClr val="bg1"/>
                          </a:solidFill>
                          <a:latin typeface="Times New Roman" pitchFamily="18" charset="0"/>
                          <a:cs typeface="Times New Roman" pitchFamily="18" charset="0"/>
                        </a:rPr>
                        <a:t>Галя Четвертак</a:t>
                      </a:r>
                    </a:p>
                    <a:p>
                      <a:endParaRPr lang="ru-RU" sz="1700" b="0" i="0" dirty="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ru-RU" sz="1700" b="0" i="0" dirty="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bl>
          </a:graphicData>
        </a:graphic>
      </p:graphicFrame>
      <p:sp>
        <p:nvSpPr>
          <p:cNvPr id="7" name="Содержимое 1"/>
          <p:cNvSpPr txBox="1">
            <a:spLocks/>
          </p:cNvSpPr>
          <p:nvPr/>
        </p:nvSpPr>
        <p:spPr>
          <a:xfrm>
            <a:off x="1475656" y="5445224"/>
            <a:ext cx="6120680" cy="720080"/>
          </a:xfrm>
          <a:prstGeom prst="rect">
            <a:avLst/>
          </a:prstGeom>
          <a:solidFill>
            <a:schemeClr val="accent2">
              <a:lumMod val="40000"/>
              <a:lumOff val="60000"/>
            </a:schemeClr>
          </a:solidFill>
        </p:spPr>
        <p:txBody>
          <a:bodyPr vert="horz">
            <a:noAutofit/>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lang="ru-RU" sz="1700" dirty="0" smtClean="0">
                <a:solidFill>
                  <a:schemeClr val="bg1"/>
                </a:solidFill>
                <a:latin typeface="Times New Roman" pitchFamily="18" charset="0"/>
                <a:cs typeface="Times New Roman" pitchFamily="18" charset="0"/>
              </a:rPr>
              <a:t>Васильев Б. Л. А зори здесь тихие. – </a:t>
            </a:r>
            <a:r>
              <a:rPr lang="ru-RU" sz="1700" dirty="0" err="1" smtClean="0">
                <a:solidFill>
                  <a:schemeClr val="bg1"/>
                </a:solidFill>
                <a:latin typeface="Times New Roman" pitchFamily="18" charset="0"/>
                <a:cs typeface="Times New Roman" pitchFamily="18" charset="0"/>
              </a:rPr>
              <a:t>Спб</a:t>
            </a:r>
            <a:r>
              <a:rPr lang="ru-RU" sz="1700" dirty="0" smtClean="0">
                <a:solidFill>
                  <a:schemeClr val="bg1"/>
                </a:solidFill>
                <a:latin typeface="Times New Roman" pitchFamily="18" charset="0"/>
                <a:cs typeface="Times New Roman" pitchFamily="18" charset="0"/>
              </a:rPr>
              <a:t>.: Азбука, </a:t>
            </a: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lang="ru-RU" sz="1700" dirty="0" smtClean="0">
                <a:solidFill>
                  <a:schemeClr val="bg1"/>
                </a:solidFill>
                <a:latin typeface="Times New Roman" pitchFamily="18" charset="0"/>
                <a:cs typeface="Times New Roman" pitchFamily="18" charset="0"/>
              </a:rPr>
              <a:t>2014. – 384 с.</a:t>
            </a:r>
            <a:endParaRPr kumimoji="0" lang="ru-RU" sz="170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grpSp>
        <p:nvGrpSpPr>
          <p:cNvPr id="8" name="Группа 7"/>
          <p:cNvGrpSpPr/>
          <p:nvPr/>
        </p:nvGrpSpPr>
        <p:grpSpPr>
          <a:xfrm>
            <a:off x="323528" y="6021288"/>
            <a:ext cx="1440160" cy="504056"/>
            <a:chOff x="1691680" y="5949280"/>
            <a:chExt cx="1440160" cy="504056"/>
          </a:xfrm>
        </p:grpSpPr>
        <p:sp>
          <p:nvSpPr>
            <p:cNvPr id="9" name="Стрелка вправо 8"/>
            <p:cNvSpPr/>
            <p:nvPr/>
          </p:nvSpPr>
          <p:spPr>
            <a:xfrm rot="10800000">
              <a:off x="1691680" y="5949280"/>
              <a:ext cx="1440160" cy="504056"/>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10" name="TextBox 9"/>
            <p:cNvSpPr txBox="1"/>
            <p:nvPr/>
          </p:nvSpPr>
          <p:spPr>
            <a:xfrm>
              <a:off x="1835696" y="6021288"/>
              <a:ext cx="1296144" cy="369332"/>
            </a:xfrm>
            <a:prstGeom prst="rect">
              <a:avLst/>
            </a:prstGeom>
            <a:noFill/>
          </p:spPr>
          <p:txBody>
            <a:bodyPr wrap="square" rtlCol="0">
              <a:spAutoFit/>
            </a:bodyPr>
            <a:lstStyle/>
            <a:p>
              <a:r>
                <a:rPr lang="ru-RU" b="1" dirty="0" smtClean="0">
                  <a:solidFill>
                    <a:srgbClr val="C00000"/>
                  </a:solidFill>
                  <a:latin typeface="Times New Roman" pitchFamily="18" charset="0"/>
                  <a:cs typeface="Times New Roman" pitchFamily="18" charset="0"/>
                  <a:hlinkClick r:id="rId3" action="ppaction://hlinksldjump"/>
                </a:rPr>
                <a:t>вернуться</a:t>
              </a:r>
              <a:endParaRPr lang="ru-RU" b="1" dirty="0">
                <a:solidFill>
                  <a:srgbClr val="C00000"/>
                </a:solidFill>
                <a:latin typeface="Times New Roman" pitchFamily="18" charset="0"/>
                <a:cs typeface="Times New Roman" pitchFamily="18" charset="0"/>
              </a:endParaRPr>
            </a:p>
          </p:txBody>
        </p:sp>
      </p:grpSp>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4" name="Picture 2" descr="C:\Users\Маратик\Desktop\для читательского дневника\1607 - копия.jpg"/>
          <p:cNvPicPr>
            <a:picLocks noChangeAspect="1" noChangeArrowheads="1"/>
          </p:cNvPicPr>
          <p:nvPr/>
        </p:nvPicPr>
        <p:blipFill>
          <a:blip r:embed="rId2" cstate="print"/>
          <a:srcRect/>
          <a:stretch>
            <a:fillRect/>
          </a:stretch>
        </p:blipFill>
        <p:spPr bwMode="auto">
          <a:xfrm>
            <a:off x="0" y="0"/>
            <a:ext cx="9173210" cy="6858000"/>
          </a:xfrm>
          <a:prstGeom prst="rect">
            <a:avLst/>
          </a:prstGeom>
          <a:noFill/>
        </p:spPr>
      </p:pic>
      <p:sp>
        <p:nvSpPr>
          <p:cNvPr id="5" name="Содержимое 1"/>
          <p:cNvSpPr txBox="1">
            <a:spLocks/>
          </p:cNvSpPr>
          <p:nvPr/>
        </p:nvSpPr>
        <p:spPr>
          <a:xfrm>
            <a:off x="1691680" y="476672"/>
            <a:ext cx="6048672" cy="792088"/>
          </a:xfrm>
          <a:prstGeom prst="rect">
            <a:avLst/>
          </a:prstGeom>
        </p:spPr>
        <p:txBody>
          <a:bodyPr vert="horz">
            <a:noAutofit/>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ru-RU" sz="1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Действующие лица повести Братьев Стругацких</a:t>
            </a:r>
            <a:r>
              <a:rPr kumimoji="0" lang="ru-RU" sz="1800" b="1" i="0" u="none" strike="noStrike" kern="1200" cap="none" spc="0" normalizeH="0" noProof="0" dirty="0" smtClean="0">
                <a:ln>
                  <a:noFill/>
                </a:ln>
                <a:solidFill>
                  <a:schemeClr val="bg1"/>
                </a:solidFill>
                <a:effectLst/>
                <a:uLnTx/>
                <a:uFillTx/>
                <a:latin typeface="Times New Roman" pitchFamily="18" charset="0"/>
                <a:ea typeface="+mn-ea"/>
                <a:cs typeface="Times New Roman" pitchFamily="18" charset="0"/>
              </a:rPr>
              <a:t> «Малыш»:</a:t>
            </a:r>
            <a:endParaRPr kumimoji="0" lang="ru-RU" sz="1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274320" marR="0" lvl="0" indent="274320" algn="just" defTabSz="914400" rtl="0" eaLnBrk="1" fontAlgn="auto" latinLnBrk="0" hangingPunct="1">
              <a:lnSpc>
                <a:spcPct val="100000"/>
              </a:lnSpc>
              <a:spcBef>
                <a:spcPts val="600"/>
              </a:spcBef>
              <a:spcAft>
                <a:spcPts val="0"/>
              </a:spcAft>
              <a:buClr>
                <a:schemeClr val="accent2"/>
              </a:buClr>
              <a:buSzPct val="85000"/>
              <a:buFont typeface="Wingdings 2"/>
              <a:buNone/>
              <a:tabLst/>
              <a:defRPr/>
            </a:pPr>
            <a:endParaRPr kumimoji="0" lang="ru-RU" sz="1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274320" marR="0" lvl="0" indent="274320" algn="just" defTabSz="914400" rtl="0" eaLnBrk="1" fontAlgn="auto" latinLnBrk="0" hangingPunct="1">
              <a:lnSpc>
                <a:spcPct val="100000"/>
              </a:lnSpc>
              <a:spcBef>
                <a:spcPts val="600"/>
              </a:spcBef>
              <a:spcAft>
                <a:spcPts val="0"/>
              </a:spcAft>
              <a:buClr>
                <a:schemeClr val="accent2"/>
              </a:buClr>
              <a:buSzPct val="85000"/>
              <a:buFont typeface="Wingdings 2"/>
              <a:buNone/>
              <a:tabLst/>
              <a:defRPr/>
            </a:pPr>
            <a:endParaRPr kumimoji="0" lang="ru-RU" sz="1800" b="1"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graphicFrame>
        <p:nvGraphicFramePr>
          <p:cNvPr id="6" name="Таблица 5"/>
          <p:cNvGraphicFramePr>
            <a:graphicFrameLocks noGrp="1"/>
          </p:cNvGraphicFramePr>
          <p:nvPr/>
        </p:nvGraphicFramePr>
        <p:xfrm>
          <a:off x="1475656" y="1556792"/>
          <a:ext cx="6480720" cy="2452856"/>
        </p:xfrm>
        <a:graphic>
          <a:graphicData uri="http://schemas.openxmlformats.org/drawingml/2006/table">
            <a:tbl>
              <a:tblPr firstRow="1" bandRow="1">
                <a:tableStyleId>{5C22544A-7EE6-4342-B048-85BDC9FD1C3A}</a:tableStyleId>
              </a:tblPr>
              <a:tblGrid>
                <a:gridCol w="3240360"/>
                <a:gridCol w="3240360"/>
              </a:tblGrid>
              <a:tr h="748988">
                <a:tc>
                  <a:txBody>
                    <a:bodyPr/>
                    <a:lstStyle/>
                    <a:p>
                      <a:r>
                        <a:rPr lang="ru-RU" sz="1700" b="0" i="0" dirty="0" smtClean="0">
                          <a:solidFill>
                            <a:schemeClr val="bg1"/>
                          </a:solidFill>
                          <a:latin typeface="Times New Roman" pitchFamily="18" charset="0"/>
                          <a:cs typeface="Times New Roman" pitchFamily="18" charset="0"/>
                        </a:rPr>
                        <a:t>Михаил Сидоров, руководитель проекта.</a:t>
                      </a:r>
                      <a:endParaRPr lang="ru-RU" sz="1700" b="0" i="0" dirty="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700" b="0" i="0" dirty="0" smtClean="0">
                          <a:solidFill>
                            <a:schemeClr val="bg1"/>
                          </a:solidFill>
                          <a:latin typeface="Times New Roman" pitchFamily="18" charset="0"/>
                          <a:cs typeface="Times New Roman" pitchFamily="18" charset="0"/>
                        </a:rPr>
                        <a:t>Александр и Мари Семёновы,</a:t>
                      </a:r>
                      <a:r>
                        <a:rPr lang="ru-RU" sz="1700" b="0" i="0" baseline="0" dirty="0" smtClean="0">
                          <a:solidFill>
                            <a:schemeClr val="bg1"/>
                          </a:solidFill>
                          <a:latin typeface="Times New Roman" pitchFamily="18" charset="0"/>
                          <a:cs typeface="Times New Roman" pitchFamily="18" charset="0"/>
                        </a:rPr>
                        <a:t> участники экспедиционной группы.</a:t>
                      </a:r>
                      <a:endParaRPr lang="ru-RU" sz="1700" b="0" i="0" dirty="0" smtClean="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715496">
                <a:tc>
                  <a:txBody>
                    <a:bodyPr/>
                    <a:lstStyle/>
                    <a:p>
                      <a:r>
                        <a:rPr lang="ru-RU" sz="1700" b="0" i="0" dirty="0" smtClean="0">
                          <a:solidFill>
                            <a:schemeClr val="bg1"/>
                          </a:solidFill>
                          <a:latin typeface="Times New Roman" pitchFamily="18" charset="0"/>
                          <a:cs typeface="Times New Roman" pitchFamily="18" charset="0"/>
                        </a:rPr>
                        <a:t>Геннадий </a:t>
                      </a:r>
                      <a:r>
                        <a:rPr lang="ru-RU" sz="1700" b="0" i="0" dirty="0" err="1" smtClean="0">
                          <a:solidFill>
                            <a:schemeClr val="bg1"/>
                          </a:solidFill>
                          <a:latin typeface="Times New Roman" pitchFamily="18" charset="0"/>
                          <a:cs typeface="Times New Roman" pitchFamily="18" charset="0"/>
                        </a:rPr>
                        <a:t>Комов</a:t>
                      </a:r>
                      <a:r>
                        <a:rPr lang="ru-RU" sz="1700" b="0" i="0" dirty="0" smtClean="0">
                          <a:solidFill>
                            <a:schemeClr val="bg1"/>
                          </a:solidFill>
                          <a:latin typeface="Times New Roman" pitchFamily="18" charset="0"/>
                          <a:cs typeface="Times New Roman" pitchFamily="18" charset="0"/>
                        </a:rPr>
                        <a:t>, друг Михаила,</a:t>
                      </a:r>
                      <a:r>
                        <a:rPr lang="ru-RU" sz="1700" b="0" i="0" baseline="0" dirty="0" smtClean="0">
                          <a:solidFill>
                            <a:schemeClr val="bg1"/>
                          </a:solidFill>
                          <a:latin typeface="Times New Roman" pitchFamily="18" charset="0"/>
                          <a:cs typeface="Times New Roman" pitchFamily="18" charset="0"/>
                        </a:rPr>
                        <a:t> помощник.</a:t>
                      </a:r>
                      <a:endParaRPr lang="ru-RU" sz="1700" b="0" i="0" dirty="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700" b="0" i="0" dirty="0" smtClean="0">
                          <a:solidFill>
                            <a:schemeClr val="bg1"/>
                          </a:solidFill>
                          <a:latin typeface="Times New Roman" pitchFamily="18" charset="0"/>
                          <a:cs typeface="Times New Roman" pitchFamily="18" charset="0"/>
                        </a:rPr>
                        <a:t>Пьер, сын Александра</a:t>
                      </a:r>
                      <a:r>
                        <a:rPr lang="ru-RU" sz="1700" b="0" i="0" baseline="0" dirty="0" smtClean="0">
                          <a:solidFill>
                            <a:schemeClr val="bg1"/>
                          </a:solidFill>
                          <a:latin typeface="Times New Roman" pitchFamily="18" charset="0"/>
                          <a:cs typeface="Times New Roman" pitchFamily="18" charset="0"/>
                        </a:rPr>
                        <a:t> и Мари Семёновых.</a:t>
                      </a:r>
                      <a:endParaRPr lang="ru-RU" sz="1700" b="0" i="0" dirty="0" smtClean="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525606">
                <a:tc>
                  <a:txBody>
                    <a:bodyPr/>
                    <a:lstStyle/>
                    <a:p>
                      <a:r>
                        <a:rPr lang="ru-RU" sz="1700" dirty="0" err="1" smtClean="0">
                          <a:latin typeface="Times New Roman" pitchFamily="18" charset="0"/>
                          <a:cs typeface="Times New Roman" pitchFamily="18" charset="0"/>
                        </a:rPr>
                        <a:t>Стась</a:t>
                      </a:r>
                      <a:r>
                        <a:rPr lang="ru-RU" sz="1700" dirty="0" smtClean="0">
                          <a:latin typeface="Times New Roman" pitchFamily="18" charset="0"/>
                          <a:cs typeface="Times New Roman" pitchFamily="18" charset="0"/>
                        </a:rPr>
                        <a:t> Попов, Майя </a:t>
                      </a:r>
                      <a:r>
                        <a:rPr lang="ru-RU" sz="1700" dirty="0" err="1" smtClean="0">
                          <a:latin typeface="Times New Roman" pitchFamily="18" charset="0"/>
                          <a:cs typeface="Times New Roman" pitchFamily="18" charset="0"/>
                        </a:rPr>
                        <a:t>Глумова</a:t>
                      </a:r>
                      <a:r>
                        <a:rPr lang="ru-RU" sz="1700" dirty="0" smtClean="0">
                          <a:latin typeface="Times New Roman" pitchFamily="18" charset="0"/>
                          <a:cs typeface="Times New Roman" pitchFamily="18" charset="0"/>
                        </a:rPr>
                        <a:t> и Яков </a:t>
                      </a:r>
                      <a:r>
                        <a:rPr lang="ru-RU" sz="1700" dirty="0" err="1" smtClean="0">
                          <a:latin typeface="Times New Roman" pitchFamily="18" charset="0"/>
                          <a:cs typeface="Times New Roman" pitchFamily="18" charset="0"/>
                        </a:rPr>
                        <a:t>Вандерхузе</a:t>
                      </a:r>
                      <a:r>
                        <a:rPr lang="ru-RU" sz="1700" dirty="0" smtClean="0">
                          <a:latin typeface="Times New Roman" pitchFamily="18" charset="0"/>
                          <a:cs typeface="Times New Roman" pitchFamily="18" charset="0"/>
                        </a:rPr>
                        <a:t> – группа поисковиков Геннадия </a:t>
                      </a:r>
                      <a:r>
                        <a:rPr lang="ru-RU" sz="1700" dirty="0" err="1" smtClean="0">
                          <a:latin typeface="Times New Roman" pitchFamily="18" charset="0"/>
                          <a:cs typeface="Times New Roman" pitchFamily="18" charset="0"/>
                        </a:rPr>
                        <a:t>Комова</a:t>
                      </a:r>
                      <a:endParaRPr lang="ru-RU" sz="1700" b="0" i="0" dirty="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ru-RU" sz="1700" b="0" i="0" dirty="0" smtClean="0">
                          <a:solidFill>
                            <a:schemeClr val="bg1"/>
                          </a:solidFill>
                          <a:latin typeface="Times New Roman" pitchFamily="18" charset="0"/>
                          <a:cs typeface="Times New Roman" pitchFamily="18" charset="0"/>
                        </a:rPr>
                        <a:t>Леонид Горбовский, участник экспедиционной группы.</a:t>
                      </a:r>
                      <a:endParaRPr lang="ru-RU" sz="1700" b="0" i="0" dirty="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bl>
          </a:graphicData>
        </a:graphic>
      </p:graphicFrame>
      <p:sp>
        <p:nvSpPr>
          <p:cNvPr id="7" name="Содержимое 1"/>
          <p:cNvSpPr txBox="1">
            <a:spLocks/>
          </p:cNvSpPr>
          <p:nvPr/>
        </p:nvSpPr>
        <p:spPr>
          <a:xfrm>
            <a:off x="1547664" y="4725144"/>
            <a:ext cx="6120680" cy="720080"/>
          </a:xfrm>
          <a:prstGeom prst="rect">
            <a:avLst/>
          </a:prstGeom>
          <a:solidFill>
            <a:schemeClr val="accent2">
              <a:lumMod val="40000"/>
              <a:lumOff val="60000"/>
            </a:schemeClr>
          </a:solidFill>
        </p:spPr>
        <p:txBody>
          <a:bodyPr vert="horz">
            <a:noAutofit/>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ru-RU" sz="1700" i="0" u="none" strike="noStrike" kern="1200" cap="none" spc="0" normalizeH="0" noProof="0" dirty="0" smtClean="0">
                <a:ln>
                  <a:noFill/>
                </a:ln>
                <a:solidFill>
                  <a:schemeClr val="bg1"/>
                </a:solidFill>
                <a:effectLst/>
                <a:uLnTx/>
                <a:uFillTx/>
                <a:latin typeface="Times New Roman" pitchFamily="18" charset="0"/>
                <a:ea typeface="+mn-ea"/>
                <a:cs typeface="Times New Roman" pitchFamily="18" charset="0"/>
              </a:rPr>
              <a:t>Стругацкий А.Н., Стругацкий Б.Н. Малыш. Парень из преисподней. – М.: АСТ. 2010. – 282 с.</a:t>
            </a:r>
            <a:endParaRPr kumimoji="0" lang="ru-RU" sz="170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grpSp>
        <p:nvGrpSpPr>
          <p:cNvPr id="8" name="Группа 7"/>
          <p:cNvGrpSpPr/>
          <p:nvPr/>
        </p:nvGrpSpPr>
        <p:grpSpPr>
          <a:xfrm>
            <a:off x="323528" y="6021288"/>
            <a:ext cx="1440160" cy="504056"/>
            <a:chOff x="1691680" y="5949280"/>
            <a:chExt cx="1440160" cy="504056"/>
          </a:xfrm>
        </p:grpSpPr>
        <p:sp>
          <p:nvSpPr>
            <p:cNvPr id="9" name="Стрелка вправо 8"/>
            <p:cNvSpPr/>
            <p:nvPr/>
          </p:nvSpPr>
          <p:spPr>
            <a:xfrm rot="10800000">
              <a:off x="1691680" y="5949280"/>
              <a:ext cx="1440160" cy="504056"/>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10" name="TextBox 9"/>
            <p:cNvSpPr txBox="1"/>
            <p:nvPr/>
          </p:nvSpPr>
          <p:spPr>
            <a:xfrm>
              <a:off x="1835696" y="6021288"/>
              <a:ext cx="1296144" cy="369332"/>
            </a:xfrm>
            <a:prstGeom prst="rect">
              <a:avLst/>
            </a:prstGeom>
            <a:noFill/>
          </p:spPr>
          <p:txBody>
            <a:bodyPr wrap="square" rtlCol="0">
              <a:spAutoFit/>
            </a:bodyPr>
            <a:lstStyle/>
            <a:p>
              <a:r>
                <a:rPr lang="ru-RU" b="1" dirty="0" smtClean="0">
                  <a:solidFill>
                    <a:srgbClr val="C00000"/>
                  </a:solidFill>
                  <a:latin typeface="Times New Roman" pitchFamily="18" charset="0"/>
                  <a:cs typeface="Times New Roman" pitchFamily="18" charset="0"/>
                  <a:hlinkClick r:id="rId3" action="ppaction://hlinksldjump"/>
                </a:rPr>
                <a:t>вернуться</a:t>
              </a:r>
              <a:endParaRPr lang="ru-RU" b="1" dirty="0">
                <a:solidFill>
                  <a:srgbClr val="C00000"/>
                </a:solidFill>
                <a:latin typeface="Times New Roman" pitchFamily="18" charset="0"/>
                <a:cs typeface="Times New Roman" pitchFamily="18" charset="0"/>
              </a:endParaRPr>
            </a:p>
          </p:txBody>
        </p:sp>
      </p:grpSp>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4" name="Picture 2" descr="C:\Users\Маратик\Desktop\для читательского дневника\1607 - копия.jpg"/>
          <p:cNvPicPr>
            <a:picLocks noChangeAspect="1" noChangeArrowheads="1"/>
          </p:cNvPicPr>
          <p:nvPr/>
        </p:nvPicPr>
        <p:blipFill>
          <a:blip r:embed="rId2" cstate="print"/>
          <a:srcRect/>
          <a:stretch>
            <a:fillRect/>
          </a:stretch>
        </p:blipFill>
        <p:spPr bwMode="auto">
          <a:xfrm>
            <a:off x="0" y="0"/>
            <a:ext cx="9173210" cy="6858000"/>
          </a:xfrm>
          <a:prstGeom prst="rect">
            <a:avLst/>
          </a:prstGeom>
          <a:noFill/>
        </p:spPr>
      </p:pic>
      <p:sp>
        <p:nvSpPr>
          <p:cNvPr id="5" name="Содержимое 1"/>
          <p:cNvSpPr txBox="1">
            <a:spLocks/>
          </p:cNvSpPr>
          <p:nvPr/>
        </p:nvSpPr>
        <p:spPr>
          <a:xfrm>
            <a:off x="1691680" y="476672"/>
            <a:ext cx="6048672" cy="792088"/>
          </a:xfrm>
          <a:prstGeom prst="rect">
            <a:avLst/>
          </a:prstGeom>
        </p:spPr>
        <p:txBody>
          <a:bodyPr vert="horz">
            <a:noAutofit/>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ru-RU" sz="1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Действующие лица повести В.П. Астафьева «Пастух и пастушка»:</a:t>
            </a:r>
          </a:p>
          <a:p>
            <a:pPr marL="274320" marR="0" lvl="0" indent="274320" algn="just" defTabSz="914400" rtl="0" eaLnBrk="1" fontAlgn="auto" latinLnBrk="0" hangingPunct="1">
              <a:lnSpc>
                <a:spcPct val="100000"/>
              </a:lnSpc>
              <a:spcBef>
                <a:spcPts val="600"/>
              </a:spcBef>
              <a:spcAft>
                <a:spcPts val="0"/>
              </a:spcAft>
              <a:buClr>
                <a:schemeClr val="accent2"/>
              </a:buClr>
              <a:buSzPct val="85000"/>
              <a:buFont typeface="Wingdings 2"/>
              <a:buNone/>
              <a:tabLst/>
              <a:defRPr/>
            </a:pPr>
            <a:endParaRPr kumimoji="0" lang="ru-RU" sz="1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274320" marR="0" lvl="0" indent="274320" algn="just" defTabSz="914400" rtl="0" eaLnBrk="1" fontAlgn="auto" latinLnBrk="0" hangingPunct="1">
              <a:lnSpc>
                <a:spcPct val="100000"/>
              </a:lnSpc>
              <a:spcBef>
                <a:spcPts val="600"/>
              </a:spcBef>
              <a:spcAft>
                <a:spcPts val="0"/>
              </a:spcAft>
              <a:buClr>
                <a:schemeClr val="accent2"/>
              </a:buClr>
              <a:buSzPct val="85000"/>
              <a:buFont typeface="Wingdings 2"/>
              <a:buNone/>
              <a:tabLst/>
              <a:defRPr/>
            </a:pPr>
            <a:endParaRPr kumimoji="0" lang="ru-RU" sz="1800" b="1"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graphicFrame>
        <p:nvGraphicFramePr>
          <p:cNvPr id="6" name="Таблица 5"/>
          <p:cNvGraphicFramePr>
            <a:graphicFrameLocks noGrp="1"/>
          </p:cNvGraphicFramePr>
          <p:nvPr/>
        </p:nvGraphicFramePr>
        <p:xfrm>
          <a:off x="1475656" y="1556792"/>
          <a:ext cx="6480720" cy="2426766"/>
        </p:xfrm>
        <a:graphic>
          <a:graphicData uri="http://schemas.openxmlformats.org/drawingml/2006/table">
            <a:tbl>
              <a:tblPr firstRow="1" bandRow="1">
                <a:tableStyleId>{5C22544A-7EE6-4342-B048-85BDC9FD1C3A}</a:tableStyleId>
              </a:tblPr>
              <a:tblGrid>
                <a:gridCol w="3240360"/>
                <a:gridCol w="3240360"/>
              </a:tblGrid>
              <a:tr h="576064">
                <a:tc>
                  <a:txBody>
                    <a:bodyPr/>
                    <a:lstStyle/>
                    <a:p>
                      <a:r>
                        <a:rPr lang="ru-RU" sz="1700" b="0" i="0" dirty="0" smtClean="0">
                          <a:solidFill>
                            <a:schemeClr val="bg1"/>
                          </a:solidFill>
                          <a:latin typeface="Times New Roman" pitchFamily="18" charset="0"/>
                          <a:cs typeface="Times New Roman" pitchFamily="18" charset="0"/>
                        </a:rPr>
                        <a:t>Борис </a:t>
                      </a:r>
                      <a:r>
                        <a:rPr lang="ru-RU" sz="1700" b="0" i="0" dirty="0" err="1" smtClean="0">
                          <a:solidFill>
                            <a:schemeClr val="bg1"/>
                          </a:solidFill>
                          <a:latin typeface="Times New Roman" pitchFamily="18" charset="0"/>
                          <a:cs typeface="Times New Roman" pitchFamily="18" charset="0"/>
                        </a:rPr>
                        <a:t>Костяев</a:t>
                      </a:r>
                      <a:r>
                        <a:rPr lang="ru-RU" sz="1700" b="0" i="0" dirty="0" smtClean="0">
                          <a:solidFill>
                            <a:schemeClr val="bg1"/>
                          </a:solidFill>
                          <a:latin typeface="Times New Roman" pitchFamily="18" charset="0"/>
                          <a:cs typeface="Times New Roman" pitchFamily="18" charset="0"/>
                        </a:rPr>
                        <a:t>, лейтенант.</a:t>
                      </a:r>
                      <a:endParaRPr lang="ru-RU" sz="1700" b="0" i="0" dirty="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700" b="0" i="0" dirty="0" err="1" smtClean="0">
                          <a:solidFill>
                            <a:schemeClr val="bg1"/>
                          </a:solidFill>
                          <a:latin typeface="Times New Roman" pitchFamily="18" charset="0"/>
                          <a:cs typeface="Times New Roman" pitchFamily="18" charset="0"/>
                        </a:rPr>
                        <a:t>Мохнаков</a:t>
                      </a:r>
                      <a:r>
                        <a:rPr lang="ru-RU" sz="1700" b="0" i="0" dirty="0" smtClean="0">
                          <a:solidFill>
                            <a:schemeClr val="bg1"/>
                          </a:solidFill>
                          <a:latin typeface="Times New Roman" pitchFamily="18" charset="0"/>
                          <a:cs typeface="Times New Roman" pitchFamily="18" charset="0"/>
                        </a:rPr>
                        <a:t>, лейтенант.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715496">
                <a:tc>
                  <a:txBody>
                    <a:bodyPr/>
                    <a:lstStyle/>
                    <a:p>
                      <a:r>
                        <a:rPr lang="ru-RU" sz="1700" b="0" i="0" dirty="0" err="1" smtClean="0">
                          <a:solidFill>
                            <a:schemeClr val="bg1"/>
                          </a:solidFill>
                          <a:latin typeface="Times New Roman" pitchFamily="18" charset="0"/>
                          <a:cs typeface="Times New Roman" pitchFamily="18" charset="0"/>
                        </a:rPr>
                        <a:t>Хвёдор</a:t>
                      </a:r>
                      <a:r>
                        <a:rPr lang="ru-RU" sz="1700" b="0" i="0" dirty="0" smtClean="0">
                          <a:solidFill>
                            <a:schemeClr val="bg1"/>
                          </a:solidFill>
                          <a:latin typeface="Times New Roman" pitchFamily="18" charset="0"/>
                          <a:cs typeface="Times New Roman" pitchFamily="18" charset="0"/>
                        </a:rPr>
                        <a:t> </a:t>
                      </a:r>
                      <a:r>
                        <a:rPr lang="ru-RU" sz="1700" b="0" i="0" dirty="0" err="1" smtClean="0">
                          <a:solidFill>
                            <a:schemeClr val="bg1"/>
                          </a:solidFill>
                          <a:latin typeface="Times New Roman" pitchFamily="18" charset="0"/>
                          <a:cs typeface="Times New Roman" pitchFamily="18" charset="0"/>
                        </a:rPr>
                        <a:t>Хвомич</a:t>
                      </a:r>
                      <a:r>
                        <a:rPr lang="ru-RU" sz="1700" b="0" i="0" dirty="0" smtClean="0">
                          <a:solidFill>
                            <a:schemeClr val="bg1"/>
                          </a:solidFill>
                          <a:latin typeface="Times New Roman" pitchFamily="18" charset="0"/>
                          <a:cs typeface="Times New Roman" pitchFamily="18" charset="0"/>
                        </a:rPr>
                        <a:t>, житель местной</a:t>
                      </a:r>
                      <a:r>
                        <a:rPr lang="ru-RU" sz="1700" b="0" i="0" baseline="0" dirty="0" smtClean="0">
                          <a:solidFill>
                            <a:schemeClr val="bg1"/>
                          </a:solidFill>
                          <a:latin typeface="Times New Roman" pitchFamily="18" charset="0"/>
                          <a:cs typeface="Times New Roman" pitchFamily="18" charset="0"/>
                        </a:rPr>
                        <a:t> деревушки.</a:t>
                      </a:r>
                      <a:endParaRPr lang="ru-RU" sz="1700" b="0" i="0" dirty="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700" b="0" i="0" dirty="0" smtClean="0">
                          <a:solidFill>
                            <a:schemeClr val="bg1"/>
                          </a:solidFill>
                          <a:latin typeface="Times New Roman" pitchFamily="18" charset="0"/>
                          <a:cs typeface="Times New Roman" pitchFamily="18" charset="0"/>
                        </a:rPr>
                        <a:t>Люся, жительница местной деревушки.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525606">
                <a:tc>
                  <a:txBody>
                    <a:bodyPr/>
                    <a:lstStyle/>
                    <a:p>
                      <a:r>
                        <a:rPr lang="ru-RU" sz="1700" dirty="0" err="1" smtClean="0">
                          <a:latin typeface="Times New Roman" pitchFamily="18" charset="0"/>
                          <a:cs typeface="Times New Roman" pitchFamily="18" charset="0"/>
                        </a:rPr>
                        <a:t>Ланцов</a:t>
                      </a:r>
                      <a:r>
                        <a:rPr lang="ru-RU" sz="1700" dirty="0" smtClean="0">
                          <a:latin typeface="Times New Roman" pitchFamily="18" charset="0"/>
                          <a:cs typeface="Times New Roman" pitchFamily="18" charset="0"/>
                        </a:rPr>
                        <a:t>, солдат советской</a:t>
                      </a:r>
                      <a:r>
                        <a:rPr lang="ru-RU" sz="1700" baseline="0" dirty="0" smtClean="0">
                          <a:latin typeface="Times New Roman" pitchFamily="18" charset="0"/>
                          <a:cs typeface="Times New Roman" pitchFamily="18" charset="0"/>
                        </a:rPr>
                        <a:t> армии.</a:t>
                      </a:r>
                      <a:endParaRPr lang="ru-RU" sz="1700" b="0" i="0" dirty="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ru-RU" sz="1700" b="0" i="0" dirty="0" smtClean="0">
                          <a:solidFill>
                            <a:schemeClr val="bg1"/>
                          </a:solidFill>
                          <a:latin typeface="Times New Roman" pitchFamily="18" charset="0"/>
                          <a:cs typeface="Times New Roman" pitchFamily="18" charset="0"/>
                        </a:rPr>
                        <a:t>Леонид Горбовский, участник экспедиционной группы.</a:t>
                      </a:r>
                      <a:endParaRPr lang="ru-RU" sz="1700" b="0" i="0" dirty="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525606">
                <a:tc>
                  <a:txBody>
                    <a:bodyPr/>
                    <a:lstStyle/>
                    <a:p>
                      <a:r>
                        <a:rPr lang="ru-RU" sz="1700" b="0" i="0" dirty="0" smtClean="0">
                          <a:solidFill>
                            <a:schemeClr val="bg1"/>
                          </a:solidFill>
                          <a:latin typeface="Times New Roman" pitchFamily="18" charset="0"/>
                          <a:cs typeface="Times New Roman" pitchFamily="18" charset="0"/>
                        </a:rPr>
                        <a:t>Арина, санитарка вагона.</a:t>
                      </a:r>
                      <a:endParaRPr lang="ru-RU" sz="1700" b="0" i="0" dirty="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ru-RU" sz="1700" b="0" i="0" dirty="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bl>
          </a:graphicData>
        </a:graphic>
      </p:graphicFrame>
      <p:grpSp>
        <p:nvGrpSpPr>
          <p:cNvPr id="8" name="Группа 7"/>
          <p:cNvGrpSpPr/>
          <p:nvPr/>
        </p:nvGrpSpPr>
        <p:grpSpPr>
          <a:xfrm>
            <a:off x="323528" y="6021288"/>
            <a:ext cx="1440160" cy="504056"/>
            <a:chOff x="1691680" y="5949280"/>
            <a:chExt cx="1440160" cy="504056"/>
          </a:xfrm>
        </p:grpSpPr>
        <p:sp>
          <p:nvSpPr>
            <p:cNvPr id="9" name="Стрелка вправо 8"/>
            <p:cNvSpPr/>
            <p:nvPr/>
          </p:nvSpPr>
          <p:spPr>
            <a:xfrm rot="10800000">
              <a:off x="1691680" y="5949280"/>
              <a:ext cx="1440160" cy="504056"/>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10" name="TextBox 9"/>
            <p:cNvSpPr txBox="1"/>
            <p:nvPr/>
          </p:nvSpPr>
          <p:spPr>
            <a:xfrm>
              <a:off x="1835696" y="6021288"/>
              <a:ext cx="1296144" cy="369332"/>
            </a:xfrm>
            <a:prstGeom prst="rect">
              <a:avLst/>
            </a:prstGeom>
            <a:noFill/>
          </p:spPr>
          <p:txBody>
            <a:bodyPr wrap="square" rtlCol="0">
              <a:spAutoFit/>
            </a:bodyPr>
            <a:lstStyle/>
            <a:p>
              <a:r>
                <a:rPr lang="ru-RU" b="1" dirty="0" smtClean="0">
                  <a:solidFill>
                    <a:srgbClr val="C00000"/>
                  </a:solidFill>
                  <a:latin typeface="Times New Roman" pitchFamily="18" charset="0"/>
                  <a:cs typeface="Times New Roman" pitchFamily="18" charset="0"/>
                  <a:hlinkClick r:id="rId3" action="ppaction://hlinksldjump"/>
                </a:rPr>
                <a:t>вернуться</a:t>
              </a:r>
              <a:endParaRPr lang="ru-RU" b="1" dirty="0">
                <a:solidFill>
                  <a:srgbClr val="C00000"/>
                </a:solidFill>
                <a:latin typeface="Times New Roman" pitchFamily="18" charset="0"/>
                <a:cs typeface="Times New Roman" pitchFamily="18" charset="0"/>
              </a:endParaRPr>
            </a:p>
          </p:txBody>
        </p:sp>
      </p:grpSp>
      <p:sp>
        <p:nvSpPr>
          <p:cNvPr id="11" name="Содержимое 1"/>
          <p:cNvSpPr txBox="1">
            <a:spLocks/>
          </p:cNvSpPr>
          <p:nvPr/>
        </p:nvSpPr>
        <p:spPr>
          <a:xfrm>
            <a:off x="1547664" y="4725144"/>
            <a:ext cx="6120680" cy="720080"/>
          </a:xfrm>
          <a:prstGeom prst="rect">
            <a:avLst/>
          </a:prstGeom>
          <a:solidFill>
            <a:schemeClr val="accent2">
              <a:lumMod val="40000"/>
              <a:lumOff val="60000"/>
            </a:schemeClr>
          </a:solidFill>
        </p:spPr>
        <p:txBody>
          <a:bodyPr vert="horz">
            <a:noAutofit/>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ru-RU" sz="1700" i="0" u="none" strike="noStrike" kern="1200" cap="none" spc="0" normalizeH="0" noProof="0" dirty="0" smtClean="0">
                <a:ln>
                  <a:noFill/>
                </a:ln>
                <a:solidFill>
                  <a:schemeClr val="bg1"/>
                </a:solidFill>
                <a:effectLst/>
                <a:uLnTx/>
                <a:uFillTx/>
                <a:latin typeface="Times New Roman" pitchFamily="18" charset="0"/>
                <a:ea typeface="+mn-ea"/>
                <a:cs typeface="Times New Roman" pitchFamily="18" charset="0"/>
              </a:rPr>
              <a:t>Астафьев. В.П. Пастух и пастушка: Повести. – М.: </a:t>
            </a: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ru-RU" sz="1700" i="0" u="none" strike="noStrike" kern="1200" cap="none" spc="0" normalizeH="0" noProof="0" dirty="0" err="1" smtClean="0">
                <a:ln>
                  <a:noFill/>
                </a:ln>
                <a:solidFill>
                  <a:schemeClr val="bg1"/>
                </a:solidFill>
                <a:effectLst/>
                <a:uLnTx/>
                <a:uFillTx/>
                <a:latin typeface="Times New Roman" pitchFamily="18" charset="0"/>
                <a:ea typeface="+mn-ea"/>
                <a:cs typeface="Times New Roman" pitchFamily="18" charset="0"/>
              </a:rPr>
              <a:t>Эксмо</a:t>
            </a:r>
            <a:r>
              <a:rPr lang="ru-RU" sz="1700" dirty="0" smtClean="0">
                <a:solidFill>
                  <a:schemeClr val="bg1"/>
                </a:solidFill>
                <a:latin typeface="Times New Roman" pitchFamily="18" charset="0"/>
                <a:cs typeface="Times New Roman" pitchFamily="18" charset="0"/>
              </a:rPr>
              <a:t>,</a:t>
            </a:r>
            <a:r>
              <a:rPr kumimoji="0" lang="ru-RU" sz="1700" i="0" u="none" strike="noStrike" kern="1200" cap="none" spc="0" normalizeH="0" noProof="0" dirty="0" smtClean="0">
                <a:ln>
                  <a:noFill/>
                </a:ln>
                <a:solidFill>
                  <a:schemeClr val="bg1"/>
                </a:solidFill>
                <a:effectLst/>
                <a:uLnTx/>
                <a:uFillTx/>
                <a:latin typeface="Times New Roman" pitchFamily="18" charset="0"/>
                <a:ea typeface="+mn-ea"/>
                <a:cs typeface="Times New Roman" pitchFamily="18" charset="0"/>
              </a:rPr>
              <a:t> 2011. – 234 с.</a:t>
            </a:r>
            <a:endParaRPr kumimoji="0" lang="ru-RU" sz="170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аратик\Desktop\для читательского дневника\1607 - копия.jpg"/>
          <p:cNvPicPr>
            <a:picLocks noChangeAspect="1" noChangeArrowheads="1"/>
          </p:cNvPicPr>
          <p:nvPr/>
        </p:nvPicPr>
        <p:blipFill>
          <a:blip r:embed="rId2" cstate="print"/>
          <a:srcRect/>
          <a:stretch>
            <a:fillRect/>
          </a:stretch>
        </p:blipFill>
        <p:spPr bwMode="auto">
          <a:xfrm>
            <a:off x="0" y="0"/>
            <a:ext cx="9173210" cy="6858000"/>
          </a:xfrm>
          <a:prstGeom prst="rect">
            <a:avLst/>
          </a:prstGeom>
          <a:noFill/>
        </p:spPr>
      </p:pic>
      <p:pic>
        <p:nvPicPr>
          <p:cNvPr id="1027" name="Picture 3" descr="C:\Users\Маратик\Desktop\для читательского дневника\1320778552430366947Blank%20Open%20Book_svg_med.png">
            <a:hlinkClick r:id="rId3" action="ppaction://hlinksldjump"/>
          </p:cNvPr>
          <p:cNvPicPr>
            <a:picLocks noChangeAspect="1" noChangeArrowheads="1"/>
          </p:cNvPicPr>
          <p:nvPr/>
        </p:nvPicPr>
        <p:blipFill>
          <a:blip r:embed="rId4" cstate="print"/>
          <a:srcRect/>
          <a:stretch>
            <a:fillRect/>
          </a:stretch>
        </p:blipFill>
        <p:spPr bwMode="auto">
          <a:xfrm>
            <a:off x="827584" y="1052736"/>
            <a:ext cx="1789112" cy="1203325"/>
          </a:xfrm>
          <a:prstGeom prst="rect">
            <a:avLst/>
          </a:prstGeom>
          <a:noFill/>
        </p:spPr>
      </p:pic>
      <p:pic>
        <p:nvPicPr>
          <p:cNvPr id="6" name="Picture 3" descr="C:\Users\Маратик\Desktop\для читательского дневника\1320778552430366947Blank%20Open%20Book_svg_med.png">
            <a:hlinkClick r:id="rId5" action="ppaction://hlinksldjump"/>
          </p:cNvPr>
          <p:cNvPicPr>
            <a:picLocks noChangeAspect="1" noChangeArrowheads="1"/>
          </p:cNvPicPr>
          <p:nvPr/>
        </p:nvPicPr>
        <p:blipFill>
          <a:blip r:embed="rId4" cstate="print"/>
          <a:srcRect/>
          <a:stretch>
            <a:fillRect/>
          </a:stretch>
        </p:blipFill>
        <p:spPr bwMode="auto">
          <a:xfrm>
            <a:off x="827584" y="2348880"/>
            <a:ext cx="1789112" cy="1203325"/>
          </a:xfrm>
          <a:prstGeom prst="rect">
            <a:avLst/>
          </a:prstGeom>
          <a:noFill/>
        </p:spPr>
      </p:pic>
      <p:pic>
        <p:nvPicPr>
          <p:cNvPr id="7" name="Picture 3" descr="C:\Users\Маратик\Desktop\для читательского дневника\1320778552430366947Blank%20Open%20Book_svg_med.png"/>
          <p:cNvPicPr>
            <a:picLocks noChangeAspect="1" noChangeArrowheads="1"/>
          </p:cNvPicPr>
          <p:nvPr/>
        </p:nvPicPr>
        <p:blipFill>
          <a:blip r:embed="rId4" cstate="print"/>
          <a:srcRect/>
          <a:stretch>
            <a:fillRect/>
          </a:stretch>
        </p:blipFill>
        <p:spPr bwMode="auto">
          <a:xfrm>
            <a:off x="827584" y="3717032"/>
            <a:ext cx="1789112" cy="1203325"/>
          </a:xfrm>
          <a:prstGeom prst="rect">
            <a:avLst/>
          </a:prstGeom>
          <a:noFill/>
        </p:spPr>
      </p:pic>
      <p:pic>
        <p:nvPicPr>
          <p:cNvPr id="8" name="Picture 3" descr="C:\Users\Маратик\Desktop\для читательского дневника\1320778552430366947Blank%20Open%20Book_svg_med.png"/>
          <p:cNvPicPr>
            <a:picLocks noChangeAspect="1" noChangeArrowheads="1"/>
          </p:cNvPicPr>
          <p:nvPr/>
        </p:nvPicPr>
        <p:blipFill>
          <a:blip r:embed="rId4" cstate="print"/>
          <a:srcRect/>
          <a:stretch>
            <a:fillRect/>
          </a:stretch>
        </p:blipFill>
        <p:spPr bwMode="auto">
          <a:xfrm>
            <a:off x="827584" y="5085184"/>
            <a:ext cx="1789112" cy="1203325"/>
          </a:xfrm>
          <a:prstGeom prst="rect">
            <a:avLst/>
          </a:prstGeom>
          <a:noFill/>
        </p:spPr>
      </p:pic>
      <p:pic>
        <p:nvPicPr>
          <p:cNvPr id="9" name="Picture 3" descr="C:\Users\Маратик\Desktop\для читательского дневника\1320778552430366947Blank%20Open%20Book_svg_med.png"/>
          <p:cNvPicPr>
            <a:picLocks noChangeAspect="1" noChangeArrowheads="1"/>
          </p:cNvPicPr>
          <p:nvPr/>
        </p:nvPicPr>
        <p:blipFill>
          <a:blip r:embed="rId4" cstate="print"/>
          <a:srcRect/>
          <a:stretch>
            <a:fillRect/>
          </a:stretch>
        </p:blipFill>
        <p:spPr bwMode="auto">
          <a:xfrm>
            <a:off x="6588224" y="5085184"/>
            <a:ext cx="1789112" cy="1203325"/>
          </a:xfrm>
          <a:prstGeom prst="rect">
            <a:avLst/>
          </a:prstGeom>
          <a:noFill/>
        </p:spPr>
      </p:pic>
      <p:pic>
        <p:nvPicPr>
          <p:cNvPr id="10" name="Picture 3" descr="C:\Users\Маратик\Desktop\для читательского дневника\1320778552430366947Blank%20Open%20Book_svg_med.png"/>
          <p:cNvPicPr>
            <a:picLocks noChangeAspect="1" noChangeArrowheads="1"/>
          </p:cNvPicPr>
          <p:nvPr/>
        </p:nvPicPr>
        <p:blipFill>
          <a:blip r:embed="rId4" cstate="print"/>
          <a:srcRect/>
          <a:stretch>
            <a:fillRect/>
          </a:stretch>
        </p:blipFill>
        <p:spPr bwMode="auto">
          <a:xfrm>
            <a:off x="4716016" y="5085184"/>
            <a:ext cx="1789112" cy="1203325"/>
          </a:xfrm>
          <a:prstGeom prst="rect">
            <a:avLst/>
          </a:prstGeom>
          <a:noFill/>
        </p:spPr>
      </p:pic>
      <p:pic>
        <p:nvPicPr>
          <p:cNvPr id="11" name="Picture 3" descr="C:\Users\Маратик\Desktop\для читательского дневника\1320778552430366947Blank%20Open%20Book_svg_med.png"/>
          <p:cNvPicPr>
            <a:picLocks noChangeAspect="1" noChangeArrowheads="1"/>
          </p:cNvPicPr>
          <p:nvPr/>
        </p:nvPicPr>
        <p:blipFill>
          <a:blip r:embed="rId4" cstate="print"/>
          <a:srcRect/>
          <a:stretch>
            <a:fillRect/>
          </a:stretch>
        </p:blipFill>
        <p:spPr bwMode="auto">
          <a:xfrm>
            <a:off x="2771800" y="5085184"/>
            <a:ext cx="1789112" cy="1203325"/>
          </a:xfrm>
          <a:prstGeom prst="rect">
            <a:avLst/>
          </a:prstGeom>
          <a:noFill/>
        </p:spPr>
      </p:pic>
      <p:pic>
        <p:nvPicPr>
          <p:cNvPr id="12" name="Picture 3" descr="C:\Users\Маратик\Desktop\для читательского дневника\1320778552430366947Blank%20Open%20Book_svg_med.png"/>
          <p:cNvPicPr>
            <a:picLocks noChangeAspect="1" noChangeArrowheads="1"/>
          </p:cNvPicPr>
          <p:nvPr/>
        </p:nvPicPr>
        <p:blipFill>
          <a:blip r:embed="rId4" cstate="print"/>
          <a:srcRect/>
          <a:stretch>
            <a:fillRect/>
          </a:stretch>
        </p:blipFill>
        <p:spPr bwMode="auto">
          <a:xfrm>
            <a:off x="2771800" y="1052736"/>
            <a:ext cx="1789112" cy="1203325"/>
          </a:xfrm>
          <a:prstGeom prst="rect">
            <a:avLst/>
          </a:prstGeom>
          <a:noFill/>
        </p:spPr>
      </p:pic>
      <p:pic>
        <p:nvPicPr>
          <p:cNvPr id="13" name="Picture 3" descr="C:\Users\Маратик\Desktop\для читательского дневника\1320778552430366947Blank%20Open%20Book_svg_med.png"/>
          <p:cNvPicPr>
            <a:picLocks noChangeAspect="1" noChangeArrowheads="1"/>
          </p:cNvPicPr>
          <p:nvPr/>
        </p:nvPicPr>
        <p:blipFill>
          <a:blip r:embed="rId4" cstate="print"/>
          <a:srcRect/>
          <a:stretch>
            <a:fillRect/>
          </a:stretch>
        </p:blipFill>
        <p:spPr bwMode="auto">
          <a:xfrm>
            <a:off x="2771800" y="2348880"/>
            <a:ext cx="1789112" cy="1203325"/>
          </a:xfrm>
          <a:prstGeom prst="rect">
            <a:avLst/>
          </a:prstGeom>
          <a:noFill/>
        </p:spPr>
      </p:pic>
      <p:pic>
        <p:nvPicPr>
          <p:cNvPr id="14" name="Picture 3" descr="C:\Users\Маратик\Desktop\для читательского дневника\1320778552430366947Blank%20Open%20Book_svg_med.png"/>
          <p:cNvPicPr>
            <a:picLocks noChangeAspect="1" noChangeArrowheads="1"/>
          </p:cNvPicPr>
          <p:nvPr/>
        </p:nvPicPr>
        <p:blipFill>
          <a:blip r:embed="rId4" cstate="print"/>
          <a:srcRect/>
          <a:stretch>
            <a:fillRect/>
          </a:stretch>
        </p:blipFill>
        <p:spPr bwMode="auto">
          <a:xfrm>
            <a:off x="2771800" y="3717032"/>
            <a:ext cx="1789112" cy="1203325"/>
          </a:xfrm>
          <a:prstGeom prst="rect">
            <a:avLst/>
          </a:prstGeom>
          <a:noFill/>
        </p:spPr>
      </p:pic>
      <p:pic>
        <p:nvPicPr>
          <p:cNvPr id="15" name="Picture 3" descr="C:\Users\Маратик\Desktop\для читательского дневника\1320778552430366947Blank%20Open%20Book_svg_med.png">
            <a:hlinkClick r:id="rId6" action="ppaction://hlinksldjump"/>
          </p:cNvPr>
          <p:cNvPicPr>
            <a:picLocks noChangeAspect="1" noChangeArrowheads="1"/>
          </p:cNvPicPr>
          <p:nvPr/>
        </p:nvPicPr>
        <p:blipFill>
          <a:blip r:embed="rId4" cstate="print"/>
          <a:srcRect/>
          <a:stretch>
            <a:fillRect/>
          </a:stretch>
        </p:blipFill>
        <p:spPr bwMode="auto">
          <a:xfrm>
            <a:off x="4716016" y="1052736"/>
            <a:ext cx="1789112" cy="1203325"/>
          </a:xfrm>
          <a:prstGeom prst="rect">
            <a:avLst/>
          </a:prstGeom>
          <a:noFill/>
        </p:spPr>
      </p:pic>
      <p:pic>
        <p:nvPicPr>
          <p:cNvPr id="16" name="Picture 3" descr="C:\Users\Маратик\Desktop\для читательского дневника\1320778552430366947Blank%20Open%20Book_svg_med.png"/>
          <p:cNvPicPr>
            <a:picLocks noChangeAspect="1" noChangeArrowheads="1"/>
          </p:cNvPicPr>
          <p:nvPr/>
        </p:nvPicPr>
        <p:blipFill>
          <a:blip r:embed="rId4" cstate="print"/>
          <a:srcRect/>
          <a:stretch>
            <a:fillRect/>
          </a:stretch>
        </p:blipFill>
        <p:spPr bwMode="auto">
          <a:xfrm>
            <a:off x="4716016" y="2348880"/>
            <a:ext cx="1789112" cy="1203325"/>
          </a:xfrm>
          <a:prstGeom prst="rect">
            <a:avLst/>
          </a:prstGeom>
          <a:noFill/>
        </p:spPr>
      </p:pic>
      <p:pic>
        <p:nvPicPr>
          <p:cNvPr id="17" name="Picture 3" descr="C:\Users\Маратик\Desktop\для читательского дневника\1320778552430366947Blank%20Open%20Book_svg_med.png"/>
          <p:cNvPicPr>
            <a:picLocks noChangeAspect="1" noChangeArrowheads="1"/>
          </p:cNvPicPr>
          <p:nvPr/>
        </p:nvPicPr>
        <p:blipFill>
          <a:blip r:embed="rId4" cstate="print"/>
          <a:srcRect/>
          <a:stretch>
            <a:fillRect/>
          </a:stretch>
        </p:blipFill>
        <p:spPr bwMode="auto">
          <a:xfrm>
            <a:off x="4716016" y="3717032"/>
            <a:ext cx="1789112" cy="1203325"/>
          </a:xfrm>
          <a:prstGeom prst="rect">
            <a:avLst/>
          </a:prstGeom>
          <a:noFill/>
        </p:spPr>
      </p:pic>
      <p:pic>
        <p:nvPicPr>
          <p:cNvPr id="18" name="Picture 3" descr="C:\Users\Маратик\Desktop\для читательского дневника\1320778552430366947Blank%20Open%20Book_svg_med.png"/>
          <p:cNvPicPr>
            <a:picLocks noChangeAspect="1" noChangeArrowheads="1"/>
          </p:cNvPicPr>
          <p:nvPr/>
        </p:nvPicPr>
        <p:blipFill>
          <a:blip r:embed="rId4" cstate="print"/>
          <a:srcRect/>
          <a:stretch>
            <a:fillRect/>
          </a:stretch>
        </p:blipFill>
        <p:spPr bwMode="auto">
          <a:xfrm>
            <a:off x="6588224" y="1052736"/>
            <a:ext cx="1789112" cy="1203325"/>
          </a:xfrm>
          <a:prstGeom prst="rect">
            <a:avLst/>
          </a:prstGeom>
          <a:noFill/>
        </p:spPr>
      </p:pic>
      <p:pic>
        <p:nvPicPr>
          <p:cNvPr id="19" name="Picture 3" descr="C:\Users\Маратик\Desktop\для читательского дневника\1320778552430366947Blank%20Open%20Book_svg_med.png"/>
          <p:cNvPicPr>
            <a:picLocks noChangeAspect="1" noChangeArrowheads="1"/>
          </p:cNvPicPr>
          <p:nvPr/>
        </p:nvPicPr>
        <p:blipFill>
          <a:blip r:embed="rId4" cstate="print"/>
          <a:srcRect/>
          <a:stretch>
            <a:fillRect/>
          </a:stretch>
        </p:blipFill>
        <p:spPr bwMode="auto">
          <a:xfrm>
            <a:off x="6588224" y="2348880"/>
            <a:ext cx="1789112" cy="1203325"/>
          </a:xfrm>
          <a:prstGeom prst="rect">
            <a:avLst/>
          </a:prstGeom>
          <a:noFill/>
        </p:spPr>
      </p:pic>
      <p:pic>
        <p:nvPicPr>
          <p:cNvPr id="20" name="Picture 3" descr="C:\Users\Маратик\Desktop\для читательского дневника\1320778552430366947Blank%20Open%20Book_svg_med.png"/>
          <p:cNvPicPr>
            <a:picLocks noChangeAspect="1" noChangeArrowheads="1"/>
          </p:cNvPicPr>
          <p:nvPr/>
        </p:nvPicPr>
        <p:blipFill>
          <a:blip r:embed="rId4" cstate="print"/>
          <a:srcRect/>
          <a:stretch>
            <a:fillRect/>
          </a:stretch>
        </p:blipFill>
        <p:spPr bwMode="auto">
          <a:xfrm>
            <a:off x="6588224" y="3717032"/>
            <a:ext cx="1789112" cy="1203325"/>
          </a:xfrm>
          <a:prstGeom prst="rect">
            <a:avLst/>
          </a:prstGeom>
          <a:noFill/>
        </p:spPr>
      </p:pic>
      <p:sp>
        <p:nvSpPr>
          <p:cNvPr id="21" name="TextBox 20">
            <a:hlinkClick r:id="rId3" action="ppaction://hlinksldjump"/>
          </p:cNvPr>
          <p:cNvSpPr txBox="1"/>
          <p:nvPr/>
        </p:nvSpPr>
        <p:spPr>
          <a:xfrm>
            <a:off x="971600" y="1196752"/>
            <a:ext cx="1512168" cy="784830"/>
          </a:xfrm>
          <a:prstGeom prst="rect">
            <a:avLst/>
          </a:prstGeom>
          <a:solidFill>
            <a:schemeClr val="tx1"/>
          </a:solidFill>
        </p:spPr>
        <p:txBody>
          <a:bodyPr wrap="square" rtlCol="0">
            <a:spAutoFit/>
          </a:bodyPr>
          <a:lstStyle/>
          <a:p>
            <a:pPr algn="ctr"/>
            <a:r>
              <a:rPr lang="ru-RU" sz="1500" b="1" dirty="0" smtClean="0">
                <a:solidFill>
                  <a:schemeClr val="bg1"/>
                </a:solidFill>
                <a:latin typeface="Times New Roman" pitchFamily="18" charset="0"/>
                <a:cs typeface="Times New Roman" pitchFamily="18" charset="0"/>
              </a:rPr>
              <a:t>О. де Бальзак</a:t>
            </a:r>
          </a:p>
          <a:p>
            <a:pPr algn="ctr"/>
            <a:r>
              <a:rPr lang="ru-RU" sz="1500" b="1" dirty="0" smtClean="0">
                <a:solidFill>
                  <a:schemeClr val="bg1"/>
                </a:solidFill>
                <a:latin typeface="Times New Roman" pitchFamily="18" charset="0"/>
                <a:cs typeface="Times New Roman" pitchFamily="18" charset="0"/>
              </a:rPr>
              <a:t>«Шагреневая кожа»</a:t>
            </a:r>
            <a:endParaRPr lang="ru-RU" sz="1500" b="1" dirty="0">
              <a:solidFill>
                <a:schemeClr val="bg1"/>
              </a:solidFill>
              <a:latin typeface="Times New Roman" pitchFamily="18" charset="0"/>
              <a:cs typeface="Times New Roman" pitchFamily="18" charset="0"/>
            </a:endParaRPr>
          </a:p>
        </p:txBody>
      </p:sp>
      <p:sp>
        <p:nvSpPr>
          <p:cNvPr id="22" name="TextBox 21">
            <a:hlinkClick r:id="rId5" action="ppaction://hlinksldjump"/>
          </p:cNvPr>
          <p:cNvSpPr txBox="1"/>
          <p:nvPr/>
        </p:nvSpPr>
        <p:spPr>
          <a:xfrm>
            <a:off x="971600" y="2348880"/>
            <a:ext cx="1512168" cy="1015663"/>
          </a:xfrm>
          <a:prstGeom prst="rect">
            <a:avLst/>
          </a:prstGeom>
          <a:solidFill>
            <a:schemeClr val="tx1"/>
          </a:solidFill>
        </p:spPr>
        <p:txBody>
          <a:bodyPr wrap="square" rtlCol="0">
            <a:spAutoFit/>
          </a:bodyPr>
          <a:lstStyle/>
          <a:p>
            <a:pPr algn="ctr"/>
            <a:r>
              <a:rPr lang="ru-RU" sz="1500" b="1" dirty="0" smtClean="0">
                <a:solidFill>
                  <a:schemeClr val="bg1"/>
                </a:solidFill>
                <a:latin typeface="Times New Roman" pitchFamily="18" charset="0"/>
                <a:cs typeface="Times New Roman" pitchFamily="18" charset="0"/>
              </a:rPr>
              <a:t>Ф.М. Достоевский</a:t>
            </a:r>
          </a:p>
          <a:p>
            <a:pPr algn="ctr"/>
            <a:r>
              <a:rPr lang="ru-RU" sz="1500" b="1" dirty="0" smtClean="0">
                <a:solidFill>
                  <a:schemeClr val="bg1"/>
                </a:solidFill>
                <a:latin typeface="Times New Roman" pitchFamily="18" charset="0"/>
                <a:cs typeface="Times New Roman" pitchFamily="18" charset="0"/>
              </a:rPr>
              <a:t>«Сон смешного человека»</a:t>
            </a:r>
            <a:endParaRPr lang="ru-RU" sz="1500" b="1" dirty="0">
              <a:solidFill>
                <a:schemeClr val="bg1"/>
              </a:solidFill>
              <a:latin typeface="Times New Roman" pitchFamily="18" charset="0"/>
              <a:cs typeface="Times New Roman" pitchFamily="18" charset="0"/>
            </a:endParaRPr>
          </a:p>
        </p:txBody>
      </p:sp>
      <p:sp>
        <p:nvSpPr>
          <p:cNvPr id="23" name="TextBox 22">
            <a:hlinkClick r:id="rId7" action="ppaction://hlinksldjump"/>
          </p:cNvPr>
          <p:cNvSpPr txBox="1"/>
          <p:nvPr/>
        </p:nvSpPr>
        <p:spPr>
          <a:xfrm>
            <a:off x="971600" y="3789040"/>
            <a:ext cx="1512168" cy="1015663"/>
          </a:xfrm>
          <a:prstGeom prst="rect">
            <a:avLst/>
          </a:prstGeom>
          <a:solidFill>
            <a:schemeClr val="tx1"/>
          </a:solidFill>
        </p:spPr>
        <p:txBody>
          <a:bodyPr wrap="square" rtlCol="0">
            <a:spAutoFit/>
          </a:bodyPr>
          <a:lstStyle/>
          <a:p>
            <a:pPr algn="ctr"/>
            <a:r>
              <a:rPr lang="ru-RU" sz="1500" b="1" dirty="0" smtClean="0">
                <a:solidFill>
                  <a:schemeClr val="bg1"/>
                </a:solidFill>
                <a:latin typeface="Times New Roman" pitchFamily="18" charset="0"/>
                <a:cs typeface="Times New Roman" pitchFamily="18" charset="0"/>
              </a:rPr>
              <a:t>Б. Полевой «Повесть о настоящем человеке»</a:t>
            </a:r>
            <a:endParaRPr lang="ru-RU" sz="1500" b="1" dirty="0">
              <a:solidFill>
                <a:schemeClr val="bg1"/>
              </a:solidFill>
              <a:latin typeface="Times New Roman" pitchFamily="18" charset="0"/>
              <a:cs typeface="Times New Roman" pitchFamily="18" charset="0"/>
            </a:endParaRPr>
          </a:p>
        </p:txBody>
      </p:sp>
      <p:sp>
        <p:nvSpPr>
          <p:cNvPr id="24" name="TextBox 23">
            <a:hlinkClick r:id="rId8" action="ppaction://hlinksldjump"/>
          </p:cNvPr>
          <p:cNvSpPr txBox="1"/>
          <p:nvPr/>
        </p:nvSpPr>
        <p:spPr>
          <a:xfrm>
            <a:off x="2915816" y="1196752"/>
            <a:ext cx="1512168" cy="784830"/>
          </a:xfrm>
          <a:prstGeom prst="rect">
            <a:avLst/>
          </a:prstGeom>
          <a:solidFill>
            <a:schemeClr val="tx1"/>
          </a:solidFill>
        </p:spPr>
        <p:txBody>
          <a:bodyPr wrap="square" rtlCol="0">
            <a:spAutoFit/>
          </a:bodyPr>
          <a:lstStyle/>
          <a:p>
            <a:pPr algn="ctr"/>
            <a:r>
              <a:rPr lang="ru-RU" sz="1500" b="1" dirty="0" smtClean="0">
                <a:solidFill>
                  <a:schemeClr val="bg1"/>
                </a:solidFill>
                <a:latin typeface="Times New Roman" pitchFamily="18" charset="0"/>
                <a:cs typeface="Times New Roman" pitchFamily="18" charset="0"/>
              </a:rPr>
              <a:t>У. </a:t>
            </a:r>
            <a:r>
              <a:rPr lang="ru-RU" sz="1500" b="1" dirty="0" err="1" smtClean="0">
                <a:solidFill>
                  <a:schemeClr val="bg1"/>
                </a:solidFill>
                <a:latin typeface="Times New Roman" pitchFamily="18" charset="0"/>
                <a:cs typeface="Times New Roman" pitchFamily="18" charset="0"/>
              </a:rPr>
              <a:t>Голдинг</a:t>
            </a:r>
            <a:r>
              <a:rPr lang="ru-RU" sz="1500" b="1" dirty="0" smtClean="0">
                <a:solidFill>
                  <a:schemeClr val="bg1"/>
                </a:solidFill>
                <a:latin typeface="Times New Roman" pitchFamily="18" charset="0"/>
                <a:cs typeface="Times New Roman" pitchFamily="18" charset="0"/>
              </a:rPr>
              <a:t> «Повелитель мух»</a:t>
            </a:r>
            <a:endParaRPr lang="ru-RU" sz="1500" b="1" dirty="0">
              <a:solidFill>
                <a:schemeClr val="bg1"/>
              </a:solidFill>
              <a:latin typeface="Times New Roman" pitchFamily="18" charset="0"/>
              <a:cs typeface="Times New Roman" pitchFamily="18" charset="0"/>
            </a:endParaRPr>
          </a:p>
        </p:txBody>
      </p:sp>
      <p:sp>
        <p:nvSpPr>
          <p:cNvPr id="25" name="TextBox 24">
            <a:hlinkClick r:id="rId9" action="ppaction://hlinksldjump"/>
          </p:cNvPr>
          <p:cNvSpPr txBox="1"/>
          <p:nvPr/>
        </p:nvSpPr>
        <p:spPr>
          <a:xfrm>
            <a:off x="2915816" y="2636912"/>
            <a:ext cx="1512168" cy="553998"/>
          </a:xfrm>
          <a:prstGeom prst="rect">
            <a:avLst/>
          </a:prstGeom>
          <a:solidFill>
            <a:schemeClr val="tx1"/>
          </a:solidFill>
        </p:spPr>
        <p:txBody>
          <a:bodyPr wrap="square" rtlCol="0">
            <a:spAutoFit/>
          </a:bodyPr>
          <a:lstStyle/>
          <a:p>
            <a:pPr algn="ctr"/>
            <a:r>
              <a:rPr lang="ru-RU" sz="1500" b="1" dirty="0" smtClean="0">
                <a:solidFill>
                  <a:schemeClr val="bg1"/>
                </a:solidFill>
                <a:latin typeface="Times New Roman" pitchFamily="18" charset="0"/>
                <a:cs typeface="Times New Roman" pitchFamily="18" charset="0"/>
              </a:rPr>
              <a:t>Ч. Айтматов «</a:t>
            </a:r>
            <a:r>
              <a:rPr lang="ru-RU" sz="1500" b="1" dirty="0" err="1" smtClean="0">
                <a:solidFill>
                  <a:schemeClr val="bg1"/>
                </a:solidFill>
                <a:latin typeface="Times New Roman" pitchFamily="18" charset="0"/>
                <a:cs typeface="Times New Roman" pitchFamily="18" charset="0"/>
              </a:rPr>
              <a:t>Джамиля</a:t>
            </a:r>
            <a:r>
              <a:rPr lang="ru-RU" sz="1500" b="1" dirty="0" smtClean="0">
                <a:solidFill>
                  <a:schemeClr val="bg1"/>
                </a:solidFill>
                <a:latin typeface="Times New Roman" pitchFamily="18" charset="0"/>
                <a:cs typeface="Times New Roman" pitchFamily="18" charset="0"/>
              </a:rPr>
              <a:t>»</a:t>
            </a:r>
            <a:endParaRPr lang="ru-RU" sz="1500" b="1" dirty="0">
              <a:solidFill>
                <a:schemeClr val="bg1"/>
              </a:solidFill>
              <a:latin typeface="Times New Roman" pitchFamily="18" charset="0"/>
              <a:cs typeface="Times New Roman" pitchFamily="18" charset="0"/>
            </a:endParaRPr>
          </a:p>
        </p:txBody>
      </p:sp>
      <p:sp>
        <p:nvSpPr>
          <p:cNvPr id="26" name="TextBox 25">
            <a:hlinkClick r:id="rId10" action="ppaction://hlinksldjump"/>
          </p:cNvPr>
          <p:cNvSpPr txBox="1"/>
          <p:nvPr/>
        </p:nvSpPr>
        <p:spPr>
          <a:xfrm>
            <a:off x="2915816" y="3861048"/>
            <a:ext cx="1512168" cy="784830"/>
          </a:xfrm>
          <a:prstGeom prst="rect">
            <a:avLst/>
          </a:prstGeom>
          <a:solidFill>
            <a:schemeClr val="tx1"/>
          </a:solidFill>
        </p:spPr>
        <p:txBody>
          <a:bodyPr wrap="square" rtlCol="0">
            <a:spAutoFit/>
          </a:bodyPr>
          <a:lstStyle/>
          <a:p>
            <a:pPr algn="ctr"/>
            <a:r>
              <a:rPr lang="ru-RU" sz="1500" b="1" dirty="0" smtClean="0">
                <a:solidFill>
                  <a:schemeClr val="bg1"/>
                </a:solidFill>
                <a:latin typeface="Times New Roman" pitchFamily="18" charset="0"/>
                <a:cs typeface="Times New Roman" pitchFamily="18" charset="0"/>
              </a:rPr>
              <a:t>Э.М. Ремарк «Жизнь взаймы»</a:t>
            </a:r>
            <a:endParaRPr lang="ru-RU" sz="1500" b="1" dirty="0">
              <a:solidFill>
                <a:schemeClr val="bg1"/>
              </a:solidFill>
              <a:latin typeface="Times New Roman" pitchFamily="18" charset="0"/>
              <a:cs typeface="Times New Roman" pitchFamily="18" charset="0"/>
            </a:endParaRPr>
          </a:p>
        </p:txBody>
      </p:sp>
      <p:sp>
        <p:nvSpPr>
          <p:cNvPr id="27" name="TextBox 26">
            <a:hlinkClick r:id="rId11" action="ppaction://hlinksldjump"/>
          </p:cNvPr>
          <p:cNvSpPr txBox="1"/>
          <p:nvPr/>
        </p:nvSpPr>
        <p:spPr>
          <a:xfrm>
            <a:off x="2915816" y="5229200"/>
            <a:ext cx="1512168" cy="784830"/>
          </a:xfrm>
          <a:prstGeom prst="rect">
            <a:avLst/>
          </a:prstGeom>
          <a:solidFill>
            <a:schemeClr val="tx1"/>
          </a:solidFill>
        </p:spPr>
        <p:txBody>
          <a:bodyPr wrap="square" rtlCol="0">
            <a:spAutoFit/>
          </a:bodyPr>
          <a:lstStyle/>
          <a:p>
            <a:pPr algn="ctr"/>
            <a:r>
              <a:rPr lang="ru-RU" sz="1500" b="1" dirty="0" smtClean="0">
                <a:solidFill>
                  <a:schemeClr val="bg1"/>
                </a:solidFill>
                <a:latin typeface="Times New Roman" pitchFamily="18" charset="0"/>
                <a:cs typeface="Times New Roman" pitchFamily="18" charset="0"/>
              </a:rPr>
              <a:t>Б. Васильев «… А зори здесь тихие»</a:t>
            </a:r>
            <a:endParaRPr lang="ru-RU" sz="1500" b="1" dirty="0">
              <a:solidFill>
                <a:schemeClr val="bg1"/>
              </a:solidFill>
              <a:latin typeface="Times New Roman" pitchFamily="18" charset="0"/>
              <a:cs typeface="Times New Roman" pitchFamily="18" charset="0"/>
            </a:endParaRPr>
          </a:p>
        </p:txBody>
      </p:sp>
      <p:sp>
        <p:nvSpPr>
          <p:cNvPr id="28" name="TextBox 27">
            <a:hlinkClick r:id="rId6" action="ppaction://hlinksldjump"/>
          </p:cNvPr>
          <p:cNvSpPr txBox="1"/>
          <p:nvPr/>
        </p:nvSpPr>
        <p:spPr>
          <a:xfrm>
            <a:off x="4860032" y="1196752"/>
            <a:ext cx="1512168" cy="1015663"/>
          </a:xfrm>
          <a:prstGeom prst="rect">
            <a:avLst/>
          </a:prstGeom>
          <a:solidFill>
            <a:schemeClr val="tx1"/>
          </a:solidFill>
        </p:spPr>
        <p:txBody>
          <a:bodyPr wrap="square" rtlCol="0">
            <a:spAutoFit/>
          </a:bodyPr>
          <a:lstStyle/>
          <a:p>
            <a:pPr algn="ctr"/>
            <a:r>
              <a:rPr lang="ru-RU" sz="1500" b="1" dirty="0" smtClean="0">
                <a:solidFill>
                  <a:schemeClr val="bg1"/>
                </a:solidFill>
                <a:latin typeface="Times New Roman" pitchFamily="18" charset="0"/>
                <a:cs typeface="Times New Roman" pitchFamily="18" charset="0"/>
              </a:rPr>
              <a:t>Аркадий и Борис Стругацкие «Малыш»</a:t>
            </a:r>
            <a:endParaRPr lang="ru-RU" sz="1500" b="1" dirty="0">
              <a:solidFill>
                <a:schemeClr val="bg1"/>
              </a:solidFill>
              <a:latin typeface="Times New Roman" pitchFamily="18" charset="0"/>
              <a:cs typeface="Times New Roman" pitchFamily="18" charset="0"/>
            </a:endParaRPr>
          </a:p>
        </p:txBody>
      </p:sp>
      <p:sp>
        <p:nvSpPr>
          <p:cNvPr id="29" name="TextBox 28">
            <a:hlinkClick r:id="rId12" action="ppaction://hlinksldjump"/>
          </p:cNvPr>
          <p:cNvSpPr txBox="1"/>
          <p:nvPr/>
        </p:nvSpPr>
        <p:spPr>
          <a:xfrm>
            <a:off x="4860032" y="2492896"/>
            <a:ext cx="1512168" cy="784830"/>
          </a:xfrm>
          <a:prstGeom prst="rect">
            <a:avLst/>
          </a:prstGeom>
          <a:solidFill>
            <a:schemeClr val="tx1"/>
          </a:solidFill>
        </p:spPr>
        <p:txBody>
          <a:bodyPr wrap="square" rtlCol="0">
            <a:spAutoFit/>
          </a:bodyPr>
          <a:lstStyle/>
          <a:p>
            <a:pPr algn="ctr"/>
            <a:r>
              <a:rPr lang="ru-RU" sz="1500" b="1" dirty="0" smtClean="0">
                <a:solidFill>
                  <a:schemeClr val="bg1"/>
                </a:solidFill>
                <a:latin typeface="Times New Roman" pitchFamily="18" charset="0"/>
                <a:cs typeface="Times New Roman" pitchFamily="18" charset="0"/>
              </a:rPr>
              <a:t>В.П. Астафьев «Пастух и пастушка»</a:t>
            </a:r>
            <a:endParaRPr lang="ru-RU" sz="1500" b="1" dirty="0">
              <a:solidFill>
                <a:schemeClr val="bg1"/>
              </a:solidFill>
              <a:latin typeface="Times New Roman" pitchFamily="18" charset="0"/>
              <a:cs typeface="Times New Roman" pitchFamily="18" charset="0"/>
            </a:endParaRPr>
          </a:p>
        </p:txBody>
      </p:sp>
      <p:sp>
        <p:nvSpPr>
          <p:cNvPr id="30" name="TextBox 29">
            <a:hlinkClick r:id="rId13" action="ppaction://hlinksldjump"/>
          </p:cNvPr>
          <p:cNvSpPr txBox="1"/>
          <p:nvPr/>
        </p:nvSpPr>
        <p:spPr>
          <a:xfrm>
            <a:off x="4860032" y="4005064"/>
            <a:ext cx="1512168" cy="553998"/>
          </a:xfrm>
          <a:prstGeom prst="rect">
            <a:avLst/>
          </a:prstGeom>
          <a:solidFill>
            <a:schemeClr val="tx1"/>
          </a:solidFill>
        </p:spPr>
        <p:txBody>
          <a:bodyPr wrap="square" rtlCol="0">
            <a:spAutoFit/>
          </a:bodyPr>
          <a:lstStyle/>
          <a:p>
            <a:pPr algn="ctr"/>
            <a:r>
              <a:rPr lang="ru-RU" sz="1500" b="1" dirty="0" smtClean="0">
                <a:solidFill>
                  <a:schemeClr val="bg1"/>
                </a:solidFill>
                <a:latin typeface="Times New Roman" pitchFamily="18" charset="0"/>
                <a:cs typeface="Times New Roman" pitchFamily="18" charset="0"/>
              </a:rPr>
              <a:t>Т.Н. Толстая «Чистый лист»</a:t>
            </a:r>
            <a:endParaRPr lang="ru-RU" sz="1500" b="1" dirty="0">
              <a:solidFill>
                <a:schemeClr val="bg1"/>
              </a:solidFill>
              <a:latin typeface="Times New Roman" pitchFamily="18" charset="0"/>
              <a:cs typeface="Times New Roman" pitchFamily="18" charset="0"/>
            </a:endParaRPr>
          </a:p>
        </p:txBody>
      </p:sp>
      <p:sp>
        <p:nvSpPr>
          <p:cNvPr id="31" name="TextBox 30">
            <a:hlinkClick r:id="rId14" action="ppaction://hlinksldjump"/>
          </p:cNvPr>
          <p:cNvSpPr txBox="1"/>
          <p:nvPr/>
        </p:nvSpPr>
        <p:spPr>
          <a:xfrm>
            <a:off x="4788024" y="5373216"/>
            <a:ext cx="1656184" cy="553998"/>
          </a:xfrm>
          <a:prstGeom prst="rect">
            <a:avLst/>
          </a:prstGeom>
          <a:solidFill>
            <a:schemeClr val="tx1"/>
          </a:solidFill>
        </p:spPr>
        <p:txBody>
          <a:bodyPr wrap="square" rtlCol="0">
            <a:spAutoFit/>
          </a:bodyPr>
          <a:lstStyle/>
          <a:p>
            <a:pPr algn="ctr"/>
            <a:r>
              <a:rPr lang="ru-RU" sz="1500" b="1" dirty="0" smtClean="0">
                <a:solidFill>
                  <a:schemeClr val="bg1"/>
                </a:solidFill>
                <a:latin typeface="Times New Roman" pitchFamily="18" charset="0"/>
                <a:cs typeface="Times New Roman" pitchFamily="18" charset="0"/>
              </a:rPr>
              <a:t>М. Карим «Помилование»</a:t>
            </a:r>
            <a:endParaRPr lang="ru-RU" sz="1500" b="1" dirty="0">
              <a:solidFill>
                <a:schemeClr val="bg1"/>
              </a:solidFill>
              <a:latin typeface="Times New Roman" pitchFamily="18" charset="0"/>
              <a:cs typeface="Times New Roman" pitchFamily="18" charset="0"/>
            </a:endParaRPr>
          </a:p>
        </p:txBody>
      </p:sp>
      <p:sp>
        <p:nvSpPr>
          <p:cNvPr id="32" name="TextBox 31">
            <a:hlinkClick r:id="rId15" action="ppaction://hlinksldjump"/>
          </p:cNvPr>
          <p:cNvSpPr txBox="1"/>
          <p:nvPr/>
        </p:nvSpPr>
        <p:spPr>
          <a:xfrm>
            <a:off x="6804248" y="1196752"/>
            <a:ext cx="1440160" cy="1015663"/>
          </a:xfrm>
          <a:prstGeom prst="rect">
            <a:avLst/>
          </a:prstGeom>
          <a:solidFill>
            <a:schemeClr val="tx1"/>
          </a:solidFill>
        </p:spPr>
        <p:txBody>
          <a:bodyPr wrap="square" rtlCol="0">
            <a:spAutoFit/>
          </a:bodyPr>
          <a:lstStyle/>
          <a:p>
            <a:pPr algn="ctr"/>
            <a:r>
              <a:rPr lang="ru-RU" sz="1500" b="1" dirty="0" smtClean="0">
                <a:solidFill>
                  <a:schemeClr val="bg1"/>
                </a:solidFill>
                <a:latin typeface="Times New Roman" pitchFamily="18" charset="0"/>
                <a:cs typeface="Times New Roman" pitchFamily="18" charset="0"/>
              </a:rPr>
              <a:t>Э.Э. </a:t>
            </a:r>
            <a:r>
              <a:rPr lang="ru-RU" sz="1500" b="1" dirty="0" err="1" smtClean="0">
                <a:solidFill>
                  <a:schemeClr val="bg1"/>
                </a:solidFill>
                <a:latin typeface="Times New Roman" pitchFamily="18" charset="0"/>
                <a:cs typeface="Times New Roman" pitchFamily="18" charset="0"/>
              </a:rPr>
              <a:t>Шмитт</a:t>
            </a:r>
            <a:r>
              <a:rPr lang="ru-RU" sz="1500" b="1" dirty="0" smtClean="0">
                <a:solidFill>
                  <a:schemeClr val="bg1"/>
                </a:solidFill>
                <a:latin typeface="Times New Roman" pitchFamily="18" charset="0"/>
                <a:cs typeface="Times New Roman" pitchFamily="18" charset="0"/>
              </a:rPr>
              <a:t> «Оскар и Розовая Дама»</a:t>
            </a:r>
            <a:endParaRPr lang="ru-RU" sz="1500" b="1" dirty="0">
              <a:solidFill>
                <a:schemeClr val="bg1"/>
              </a:solidFill>
              <a:latin typeface="Times New Roman" pitchFamily="18" charset="0"/>
              <a:cs typeface="Times New Roman" pitchFamily="18" charset="0"/>
            </a:endParaRPr>
          </a:p>
        </p:txBody>
      </p:sp>
      <p:sp>
        <p:nvSpPr>
          <p:cNvPr id="33" name="TextBox 32">
            <a:hlinkClick r:id="rId16" action="ppaction://hlinksldjump"/>
          </p:cNvPr>
          <p:cNvSpPr txBox="1"/>
          <p:nvPr/>
        </p:nvSpPr>
        <p:spPr>
          <a:xfrm>
            <a:off x="6804248" y="2492896"/>
            <a:ext cx="1368152" cy="784830"/>
          </a:xfrm>
          <a:prstGeom prst="rect">
            <a:avLst/>
          </a:prstGeom>
          <a:solidFill>
            <a:schemeClr val="tx1"/>
          </a:solidFill>
        </p:spPr>
        <p:txBody>
          <a:bodyPr wrap="square" rtlCol="0">
            <a:spAutoFit/>
          </a:bodyPr>
          <a:lstStyle/>
          <a:p>
            <a:pPr algn="ctr"/>
            <a:r>
              <a:rPr lang="ru-RU" sz="1500" b="1" dirty="0" smtClean="0">
                <a:solidFill>
                  <a:schemeClr val="bg1"/>
                </a:solidFill>
                <a:latin typeface="Times New Roman" pitchFamily="18" charset="0"/>
                <a:cs typeface="Times New Roman" pitchFamily="18" charset="0"/>
              </a:rPr>
              <a:t>М. </a:t>
            </a:r>
            <a:r>
              <a:rPr lang="ru-RU" sz="1500" b="1" dirty="0" err="1" smtClean="0">
                <a:solidFill>
                  <a:schemeClr val="bg1"/>
                </a:solidFill>
                <a:latin typeface="Times New Roman" pitchFamily="18" charset="0"/>
                <a:cs typeface="Times New Roman" pitchFamily="18" charset="0"/>
              </a:rPr>
              <a:t>Зузак</a:t>
            </a:r>
            <a:r>
              <a:rPr lang="ru-RU" sz="1500" b="1" dirty="0" smtClean="0">
                <a:solidFill>
                  <a:schemeClr val="bg1"/>
                </a:solidFill>
                <a:latin typeface="Times New Roman" pitchFamily="18" charset="0"/>
                <a:cs typeface="Times New Roman" pitchFamily="18" charset="0"/>
              </a:rPr>
              <a:t> «Книжный вор»</a:t>
            </a:r>
            <a:endParaRPr lang="ru-RU" sz="1500" b="1" dirty="0">
              <a:solidFill>
                <a:schemeClr val="bg1"/>
              </a:solidFill>
              <a:latin typeface="Times New Roman" pitchFamily="18" charset="0"/>
              <a:cs typeface="Times New Roman" pitchFamily="18" charset="0"/>
            </a:endParaRPr>
          </a:p>
        </p:txBody>
      </p:sp>
      <p:sp>
        <p:nvSpPr>
          <p:cNvPr id="34" name="TextBox 33">
            <a:hlinkClick r:id="rId17" action="ppaction://hlinksldjump"/>
          </p:cNvPr>
          <p:cNvSpPr txBox="1"/>
          <p:nvPr/>
        </p:nvSpPr>
        <p:spPr>
          <a:xfrm>
            <a:off x="971600" y="5229200"/>
            <a:ext cx="1512168" cy="784830"/>
          </a:xfrm>
          <a:prstGeom prst="rect">
            <a:avLst/>
          </a:prstGeom>
          <a:solidFill>
            <a:schemeClr val="tx1"/>
          </a:solidFill>
        </p:spPr>
        <p:txBody>
          <a:bodyPr wrap="square" rtlCol="0">
            <a:spAutoFit/>
          </a:bodyPr>
          <a:lstStyle/>
          <a:p>
            <a:pPr algn="ctr"/>
            <a:r>
              <a:rPr lang="ru-RU" sz="1500" b="1" dirty="0" smtClean="0">
                <a:solidFill>
                  <a:schemeClr val="bg1"/>
                </a:solidFill>
                <a:latin typeface="Times New Roman" pitchFamily="18" charset="0"/>
                <a:cs typeface="Times New Roman" pitchFamily="18" charset="0"/>
              </a:rPr>
              <a:t>Э. Хемингуэй «Старик и море»</a:t>
            </a:r>
            <a:endParaRPr lang="ru-RU" sz="1500" b="1" dirty="0">
              <a:solidFill>
                <a:schemeClr val="bg1"/>
              </a:solidFill>
              <a:latin typeface="Times New Roman" pitchFamily="18" charset="0"/>
              <a:cs typeface="Times New Roman" pitchFamily="18" charset="0"/>
            </a:endParaRPr>
          </a:p>
        </p:txBody>
      </p:sp>
      <p:sp>
        <p:nvSpPr>
          <p:cNvPr id="35" name="TextBox 34">
            <a:hlinkClick r:id="rId18" action="ppaction://hlinksldjump"/>
          </p:cNvPr>
          <p:cNvSpPr txBox="1"/>
          <p:nvPr/>
        </p:nvSpPr>
        <p:spPr>
          <a:xfrm>
            <a:off x="6876256" y="3789040"/>
            <a:ext cx="1296144" cy="1015663"/>
          </a:xfrm>
          <a:prstGeom prst="rect">
            <a:avLst/>
          </a:prstGeom>
          <a:solidFill>
            <a:schemeClr val="tx1"/>
          </a:solidFill>
        </p:spPr>
        <p:txBody>
          <a:bodyPr wrap="square" rtlCol="0">
            <a:spAutoFit/>
          </a:bodyPr>
          <a:lstStyle/>
          <a:p>
            <a:pPr algn="ctr"/>
            <a:r>
              <a:rPr lang="ru-RU" sz="1500" b="1" dirty="0" smtClean="0">
                <a:solidFill>
                  <a:schemeClr val="bg1"/>
                </a:solidFill>
                <a:latin typeface="Times New Roman" pitchFamily="18" charset="0"/>
                <a:cs typeface="Times New Roman" pitchFamily="18" charset="0"/>
              </a:rPr>
              <a:t>Дж. </a:t>
            </a:r>
            <a:r>
              <a:rPr lang="ru-RU" sz="1500" b="1" dirty="0" err="1" smtClean="0">
                <a:solidFill>
                  <a:schemeClr val="bg1"/>
                </a:solidFill>
                <a:latin typeface="Times New Roman" pitchFamily="18" charset="0"/>
                <a:cs typeface="Times New Roman" pitchFamily="18" charset="0"/>
              </a:rPr>
              <a:t>Бойн</a:t>
            </a:r>
            <a:r>
              <a:rPr lang="ru-RU" sz="1500" b="1" dirty="0" smtClean="0">
                <a:solidFill>
                  <a:schemeClr val="bg1"/>
                </a:solidFill>
                <a:latin typeface="Times New Roman" pitchFamily="18" charset="0"/>
                <a:cs typeface="Times New Roman" pitchFamily="18" charset="0"/>
              </a:rPr>
              <a:t> «Мальчик в полосатой пижаме»</a:t>
            </a:r>
            <a:endParaRPr lang="ru-RU" sz="1500" b="1" dirty="0">
              <a:solidFill>
                <a:schemeClr val="bg1"/>
              </a:solidFill>
              <a:latin typeface="Times New Roman" pitchFamily="18" charset="0"/>
              <a:cs typeface="Times New Roman" pitchFamily="18" charset="0"/>
            </a:endParaRPr>
          </a:p>
        </p:txBody>
      </p:sp>
      <p:sp>
        <p:nvSpPr>
          <p:cNvPr id="36" name="TextBox 35">
            <a:hlinkClick r:id="rId19" action="ppaction://hlinksldjump"/>
          </p:cNvPr>
          <p:cNvSpPr txBox="1"/>
          <p:nvPr/>
        </p:nvSpPr>
        <p:spPr>
          <a:xfrm>
            <a:off x="6804248" y="5229200"/>
            <a:ext cx="1440160" cy="784830"/>
          </a:xfrm>
          <a:prstGeom prst="rect">
            <a:avLst/>
          </a:prstGeom>
          <a:solidFill>
            <a:schemeClr val="tx1"/>
          </a:solidFill>
        </p:spPr>
        <p:txBody>
          <a:bodyPr wrap="square" rtlCol="0">
            <a:spAutoFit/>
          </a:bodyPr>
          <a:lstStyle/>
          <a:p>
            <a:pPr algn="ctr"/>
            <a:r>
              <a:rPr lang="ru-RU" sz="1500" b="1" dirty="0" smtClean="0">
                <a:solidFill>
                  <a:schemeClr val="bg1"/>
                </a:solidFill>
                <a:latin typeface="Times New Roman" pitchFamily="18" charset="0"/>
                <a:cs typeface="Times New Roman" pitchFamily="18" charset="0"/>
              </a:rPr>
              <a:t>Р. </a:t>
            </a:r>
            <a:r>
              <a:rPr lang="ru-RU" sz="1500" b="1" dirty="0" err="1" smtClean="0">
                <a:solidFill>
                  <a:schemeClr val="bg1"/>
                </a:solidFill>
                <a:latin typeface="Times New Roman" pitchFamily="18" charset="0"/>
                <a:cs typeface="Times New Roman" pitchFamily="18" charset="0"/>
              </a:rPr>
              <a:t>Брэдбери</a:t>
            </a:r>
            <a:r>
              <a:rPr lang="ru-RU" sz="1500" b="1" dirty="0" smtClean="0">
                <a:solidFill>
                  <a:schemeClr val="bg1"/>
                </a:solidFill>
                <a:latin typeface="Times New Roman" pitchFamily="18" charset="0"/>
                <a:cs typeface="Times New Roman" pitchFamily="18" charset="0"/>
              </a:rPr>
              <a:t> «Где-то играет оркестр»</a:t>
            </a:r>
            <a:endParaRPr lang="ru-RU" sz="1500" b="1" dirty="0">
              <a:solidFill>
                <a:schemeClr val="bg1"/>
              </a:solidFill>
              <a:latin typeface="Times New Roman" pitchFamily="18" charset="0"/>
              <a:cs typeface="Times New Roman" pitchFamily="18" charset="0"/>
            </a:endParaRPr>
          </a:p>
        </p:txBody>
      </p:sp>
      <p:sp>
        <p:nvSpPr>
          <p:cNvPr id="37" name="Прямоугольник 36">
            <a:hlinkClick r:id="rId20" action="ppaction://hlinksldjump"/>
          </p:cNvPr>
          <p:cNvSpPr/>
          <p:nvPr/>
        </p:nvSpPr>
        <p:spPr>
          <a:xfrm>
            <a:off x="3563888" y="6381328"/>
            <a:ext cx="2088232" cy="476672"/>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u="sng" dirty="0" smtClean="0">
                <a:solidFill>
                  <a:srgbClr val="7030A0"/>
                </a:solidFill>
                <a:latin typeface="Times New Roman" pitchFamily="18" charset="0"/>
                <a:cs typeface="Times New Roman" pitchFamily="18" charset="0"/>
              </a:rPr>
              <a:t>СПИСОК ЛИТЕРАТУРЫ</a:t>
            </a:r>
            <a:endParaRPr lang="ru-RU" b="1" u="sng" dirty="0">
              <a:solidFill>
                <a:srgbClr val="7030A0"/>
              </a:solidFill>
              <a:latin typeface="Times New Roman" pitchFamily="18" charset="0"/>
              <a:cs typeface="Times New Roman" pitchFamily="18" charset="0"/>
            </a:endParaRPr>
          </a:p>
        </p:txBody>
      </p:sp>
      <p:sp>
        <p:nvSpPr>
          <p:cNvPr id="38" name="Содержимое 1"/>
          <p:cNvSpPr txBox="1">
            <a:spLocks/>
          </p:cNvSpPr>
          <p:nvPr/>
        </p:nvSpPr>
        <p:spPr>
          <a:xfrm>
            <a:off x="4139952" y="332656"/>
            <a:ext cx="4248472" cy="648072"/>
          </a:xfrm>
          <a:prstGeom prst="rect">
            <a:avLst/>
          </a:prstGeom>
          <a:solidFill>
            <a:schemeClr val="accent2">
              <a:lumMod val="60000"/>
              <a:lumOff val="40000"/>
            </a:schemeClr>
          </a:solidFill>
        </p:spPr>
        <p:txBody>
          <a:bodyPr vert="horz">
            <a:noAutofit/>
          </a:bodyPr>
          <a:lstStyle/>
          <a:p>
            <a:pPr marL="274320" marR="0" lvl="0" indent="274320" algn="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ru-RU" sz="1700" b="1" i="0"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Читайте много, но немногое</a:t>
            </a:r>
          </a:p>
          <a:p>
            <a:pPr marL="274320" marR="0" lvl="0" indent="274320" algn="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lang="ru-RU" sz="1700" b="1" dirty="0" smtClean="0">
                <a:solidFill>
                  <a:schemeClr val="bg1"/>
                </a:solidFill>
                <a:latin typeface="Times New Roman" pitchFamily="18" charset="0"/>
                <a:cs typeface="Times New Roman" pitchFamily="18" charset="0"/>
              </a:rPr>
              <a:t>Плиний младший</a:t>
            </a:r>
            <a:endParaRPr kumimoji="0" lang="ru-RU" sz="1700" b="1" i="0"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4" name="Picture 2" descr="C:\Users\Маратик\Desktop\для читательского дневника\1607 - копия.jpg"/>
          <p:cNvPicPr>
            <a:picLocks noChangeAspect="1" noChangeArrowheads="1"/>
          </p:cNvPicPr>
          <p:nvPr/>
        </p:nvPicPr>
        <p:blipFill>
          <a:blip r:embed="rId2" cstate="print"/>
          <a:srcRect/>
          <a:stretch>
            <a:fillRect/>
          </a:stretch>
        </p:blipFill>
        <p:spPr bwMode="auto">
          <a:xfrm>
            <a:off x="-29210" y="0"/>
            <a:ext cx="9173210" cy="6858000"/>
          </a:xfrm>
          <a:prstGeom prst="rect">
            <a:avLst/>
          </a:prstGeom>
          <a:noFill/>
        </p:spPr>
      </p:pic>
      <p:sp>
        <p:nvSpPr>
          <p:cNvPr id="5" name="Содержимое 1"/>
          <p:cNvSpPr txBox="1">
            <a:spLocks/>
          </p:cNvSpPr>
          <p:nvPr/>
        </p:nvSpPr>
        <p:spPr>
          <a:xfrm>
            <a:off x="1691680" y="476672"/>
            <a:ext cx="6048672" cy="792088"/>
          </a:xfrm>
          <a:prstGeom prst="rect">
            <a:avLst/>
          </a:prstGeom>
        </p:spPr>
        <p:txBody>
          <a:bodyPr vert="horz">
            <a:noAutofit/>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ru-RU" sz="1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Действующие лица рассказа Т.Н. Толстой </a:t>
            </a: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ru-RU" sz="1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«Чистый лист»:</a:t>
            </a:r>
          </a:p>
          <a:p>
            <a:pPr marL="274320" marR="0" lvl="0" indent="274320" algn="just" defTabSz="914400" rtl="0" eaLnBrk="1" fontAlgn="auto" latinLnBrk="0" hangingPunct="1">
              <a:lnSpc>
                <a:spcPct val="100000"/>
              </a:lnSpc>
              <a:spcBef>
                <a:spcPts val="600"/>
              </a:spcBef>
              <a:spcAft>
                <a:spcPts val="0"/>
              </a:spcAft>
              <a:buClr>
                <a:schemeClr val="accent2"/>
              </a:buClr>
              <a:buSzPct val="85000"/>
              <a:buFont typeface="Wingdings 2"/>
              <a:buNone/>
              <a:tabLst/>
              <a:defRPr/>
            </a:pPr>
            <a:endParaRPr kumimoji="0" lang="ru-RU" sz="1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274320" marR="0" lvl="0" indent="274320" algn="just" defTabSz="914400" rtl="0" eaLnBrk="1" fontAlgn="auto" latinLnBrk="0" hangingPunct="1">
              <a:lnSpc>
                <a:spcPct val="100000"/>
              </a:lnSpc>
              <a:spcBef>
                <a:spcPts val="600"/>
              </a:spcBef>
              <a:spcAft>
                <a:spcPts val="0"/>
              </a:spcAft>
              <a:buClr>
                <a:schemeClr val="accent2"/>
              </a:buClr>
              <a:buSzPct val="85000"/>
              <a:buFont typeface="Wingdings 2"/>
              <a:buNone/>
              <a:tabLst/>
              <a:defRPr/>
            </a:pPr>
            <a:endParaRPr kumimoji="0" lang="ru-RU" sz="1800" b="1"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graphicFrame>
        <p:nvGraphicFramePr>
          <p:cNvPr id="6" name="Таблица 5"/>
          <p:cNvGraphicFramePr>
            <a:graphicFrameLocks noGrp="1"/>
          </p:cNvGraphicFramePr>
          <p:nvPr/>
        </p:nvGraphicFramePr>
        <p:xfrm>
          <a:off x="1475656" y="1556792"/>
          <a:ext cx="6480720" cy="2719382"/>
        </p:xfrm>
        <a:graphic>
          <a:graphicData uri="http://schemas.openxmlformats.org/drawingml/2006/table">
            <a:tbl>
              <a:tblPr firstRow="1" bandRow="1">
                <a:tableStyleId>{5C22544A-7EE6-4342-B048-85BDC9FD1C3A}</a:tableStyleId>
              </a:tblPr>
              <a:tblGrid>
                <a:gridCol w="3240360"/>
                <a:gridCol w="3240360"/>
              </a:tblGrid>
              <a:tr h="792088">
                <a:tc>
                  <a:txBody>
                    <a:bodyPr/>
                    <a:lstStyle/>
                    <a:p>
                      <a:r>
                        <a:rPr lang="ru-RU" sz="1700" b="0" i="0" dirty="0" smtClean="0">
                          <a:solidFill>
                            <a:schemeClr val="bg1"/>
                          </a:solidFill>
                          <a:latin typeface="Times New Roman" pitchFamily="18" charset="0"/>
                          <a:cs typeface="Times New Roman" pitchFamily="18" charset="0"/>
                        </a:rPr>
                        <a:t>Игнатьев, главные герой, отец больного ребёнка.</a:t>
                      </a:r>
                      <a:endParaRPr lang="ru-RU" sz="1700" b="0" i="0" dirty="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700" b="0" i="0" dirty="0" smtClean="0">
                          <a:solidFill>
                            <a:schemeClr val="bg1"/>
                          </a:solidFill>
                          <a:latin typeface="Times New Roman" pitchFamily="18" charset="0"/>
                          <a:cs typeface="Times New Roman" pitchFamily="18" charset="0"/>
                        </a:rPr>
                        <a:t>Живое, персонаж из сна Игнатьева.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700" b="0" i="0" dirty="0" smtClean="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715496">
                <a:tc>
                  <a:txBody>
                    <a:bodyPr/>
                    <a:lstStyle/>
                    <a:p>
                      <a:r>
                        <a:rPr lang="ru-RU" sz="1700" b="0" i="0" dirty="0" err="1" smtClean="0">
                          <a:solidFill>
                            <a:schemeClr val="bg1"/>
                          </a:solidFill>
                          <a:latin typeface="Times New Roman" pitchFamily="18" charset="0"/>
                          <a:cs typeface="Times New Roman" pitchFamily="18" charset="0"/>
                        </a:rPr>
                        <a:t>Валерик</a:t>
                      </a:r>
                      <a:r>
                        <a:rPr lang="ru-RU" sz="1700" b="0" i="0" dirty="0" smtClean="0">
                          <a:solidFill>
                            <a:schemeClr val="bg1"/>
                          </a:solidFill>
                          <a:latin typeface="Times New Roman" pitchFamily="18" charset="0"/>
                          <a:cs typeface="Times New Roman" pitchFamily="18" charset="0"/>
                        </a:rPr>
                        <a:t>, сын</a:t>
                      </a:r>
                      <a:r>
                        <a:rPr lang="ru-RU" sz="1700" b="0" i="0" baseline="0" dirty="0" smtClean="0">
                          <a:solidFill>
                            <a:schemeClr val="bg1"/>
                          </a:solidFill>
                          <a:latin typeface="Times New Roman" pitchFamily="18" charset="0"/>
                          <a:cs typeface="Times New Roman" pitchFamily="18" charset="0"/>
                        </a:rPr>
                        <a:t> Игнатьева.</a:t>
                      </a:r>
                      <a:endParaRPr lang="ru-RU" sz="1700" b="0" i="0" dirty="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700" b="0" i="0" dirty="0" smtClean="0">
                          <a:solidFill>
                            <a:schemeClr val="bg1"/>
                          </a:solidFill>
                          <a:latin typeface="Times New Roman" pitchFamily="18" charset="0"/>
                          <a:cs typeface="Times New Roman" pitchFamily="18" charset="0"/>
                        </a:rPr>
                        <a:t>Глеб, блондин,</a:t>
                      </a:r>
                      <a:r>
                        <a:rPr lang="ru-RU" sz="1700" b="0" i="0" baseline="0" dirty="0" smtClean="0">
                          <a:solidFill>
                            <a:schemeClr val="bg1"/>
                          </a:solidFill>
                          <a:latin typeface="Times New Roman" pitchFamily="18" charset="0"/>
                          <a:cs typeface="Times New Roman" pitchFamily="18" charset="0"/>
                        </a:rPr>
                        <a:t> которого встречает Игнатьев в коридоре.</a:t>
                      </a:r>
                      <a:endParaRPr lang="ru-RU" sz="1700" b="0" i="0" dirty="0" smtClean="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525606">
                <a:tc>
                  <a:txBody>
                    <a:bodyPr/>
                    <a:lstStyle/>
                    <a:p>
                      <a:r>
                        <a:rPr lang="ru-RU" sz="1700" b="0" i="0" dirty="0" smtClean="0">
                          <a:solidFill>
                            <a:schemeClr val="bg1"/>
                          </a:solidFill>
                          <a:latin typeface="Times New Roman" pitchFamily="18" charset="0"/>
                          <a:cs typeface="Times New Roman" pitchFamily="18" charset="0"/>
                        </a:rPr>
                        <a:t>Жена Игнатьева.</a:t>
                      </a:r>
                      <a:endParaRPr lang="ru-RU" sz="1700" b="0" i="0" dirty="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ru-RU" sz="1700" b="0" i="0" dirty="0" smtClean="0">
                          <a:solidFill>
                            <a:schemeClr val="bg1"/>
                          </a:solidFill>
                          <a:latin typeface="Times New Roman" pitchFamily="18" charset="0"/>
                          <a:cs typeface="Times New Roman" pitchFamily="18" charset="0"/>
                        </a:rPr>
                        <a:t>Иванов, доктор,</a:t>
                      </a:r>
                      <a:r>
                        <a:rPr lang="ru-RU" sz="1700" b="0" i="0" baseline="0" dirty="0" smtClean="0">
                          <a:solidFill>
                            <a:schemeClr val="bg1"/>
                          </a:solidFill>
                          <a:latin typeface="Times New Roman" pitchFamily="18" charset="0"/>
                          <a:cs typeface="Times New Roman" pitchFamily="18" charset="0"/>
                        </a:rPr>
                        <a:t> профессор.</a:t>
                      </a:r>
                      <a:endParaRPr lang="ru-RU" sz="1700" b="0" i="0" dirty="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5256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700" b="0" i="0" dirty="0" smtClean="0">
                          <a:solidFill>
                            <a:schemeClr val="bg1"/>
                          </a:solidFill>
                          <a:latin typeface="Times New Roman" pitchFamily="18" charset="0"/>
                          <a:cs typeface="Times New Roman" pitchFamily="18" charset="0"/>
                        </a:rPr>
                        <a:t>Анастасия,</a:t>
                      </a:r>
                      <a:r>
                        <a:rPr lang="ru-RU" sz="1700" b="0" i="0" baseline="0" dirty="0" smtClean="0">
                          <a:solidFill>
                            <a:schemeClr val="bg1"/>
                          </a:solidFill>
                          <a:latin typeface="Times New Roman" pitchFamily="18" charset="0"/>
                          <a:cs typeface="Times New Roman" pitchFamily="18" charset="0"/>
                        </a:rPr>
                        <a:t> любовница Игнатьева.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ru-RU" sz="1700" b="0" i="0" dirty="0" smtClean="0">
                          <a:solidFill>
                            <a:schemeClr val="bg1"/>
                          </a:solidFill>
                          <a:latin typeface="Times New Roman" pitchFamily="18" charset="0"/>
                          <a:cs typeface="Times New Roman" pitchFamily="18" charset="0"/>
                        </a:rPr>
                        <a:t>Тоска,</a:t>
                      </a:r>
                      <a:r>
                        <a:rPr lang="ru-RU" sz="1700" b="0" i="0" baseline="0" dirty="0" smtClean="0">
                          <a:solidFill>
                            <a:schemeClr val="bg1"/>
                          </a:solidFill>
                          <a:latin typeface="Times New Roman" pitchFamily="18" charset="0"/>
                          <a:cs typeface="Times New Roman" pitchFamily="18" charset="0"/>
                        </a:rPr>
                        <a:t> герой, от лица которого и ведётся повествование.</a:t>
                      </a:r>
                      <a:endParaRPr lang="ru-RU" sz="1700" b="0" i="0" dirty="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bl>
          </a:graphicData>
        </a:graphic>
      </p:graphicFrame>
      <p:sp>
        <p:nvSpPr>
          <p:cNvPr id="7" name="Содержимое 1"/>
          <p:cNvSpPr txBox="1">
            <a:spLocks/>
          </p:cNvSpPr>
          <p:nvPr/>
        </p:nvSpPr>
        <p:spPr>
          <a:xfrm>
            <a:off x="1547664" y="4725144"/>
            <a:ext cx="6120680" cy="720080"/>
          </a:xfrm>
          <a:prstGeom prst="rect">
            <a:avLst/>
          </a:prstGeom>
          <a:solidFill>
            <a:schemeClr val="accent2">
              <a:lumMod val="40000"/>
              <a:lumOff val="60000"/>
            </a:schemeClr>
          </a:solidFill>
        </p:spPr>
        <p:txBody>
          <a:bodyPr vert="horz">
            <a:noAutofit/>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ru-RU" sz="1700" i="0" u="none" strike="noStrike" kern="1200" cap="none" spc="0" normalizeH="0" noProof="0" dirty="0" smtClean="0">
                <a:ln>
                  <a:noFill/>
                </a:ln>
                <a:solidFill>
                  <a:schemeClr val="bg1"/>
                </a:solidFill>
                <a:effectLst/>
                <a:uLnTx/>
                <a:uFillTx/>
                <a:latin typeface="Times New Roman" pitchFamily="18" charset="0"/>
                <a:ea typeface="+mn-ea"/>
                <a:cs typeface="Times New Roman" pitchFamily="18" charset="0"/>
              </a:rPr>
              <a:t>Толстая Т.Н. Река </a:t>
            </a:r>
            <a:r>
              <a:rPr kumimoji="0" lang="ru-RU" sz="1700" i="0" u="none" strike="noStrike" kern="1200" cap="none" spc="0" normalizeH="0" noProof="0" dirty="0" err="1" smtClean="0">
                <a:ln>
                  <a:noFill/>
                </a:ln>
                <a:solidFill>
                  <a:schemeClr val="bg1"/>
                </a:solidFill>
                <a:effectLst/>
                <a:uLnTx/>
                <a:uFillTx/>
                <a:latin typeface="Times New Roman" pitchFamily="18" charset="0"/>
                <a:ea typeface="+mn-ea"/>
                <a:cs typeface="Times New Roman" pitchFamily="18" charset="0"/>
              </a:rPr>
              <a:t>Оккервиль</a:t>
            </a:r>
            <a:r>
              <a:rPr kumimoji="0" lang="ru-RU" sz="1700" i="0" u="none" strike="noStrike" kern="1200" cap="none" spc="0" normalizeH="0" noProof="0" dirty="0" smtClean="0">
                <a:ln>
                  <a:noFill/>
                </a:ln>
                <a:solidFill>
                  <a:schemeClr val="bg1"/>
                </a:solidFill>
                <a:effectLst/>
                <a:uLnTx/>
                <a:uFillTx/>
                <a:latin typeface="Times New Roman" pitchFamily="18" charset="0"/>
                <a:ea typeface="+mn-ea"/>
                <a:cs typeface="Times New Roman" pitchFamily="18" charset="0"/>
              </a:rPr>
              <a:t>. Рассказы. – М: Подкова, </a:t>
            </a:r>
            <a:r>
              <a:rPr kumimoji="0" lang="ru-RU" sz="1700" i="0" u="none" strike="noStrike" kern="1200" cap="none" spc="0" normalizeH="0" noProof="0" dirty="0" err="1" smtClean="0">
                <a:ln>
                  <a:noFill/>
                </a:ln>
                <a:solidFill>
                  <a:schemeClr val="bg1"/>
                </a:solidFill>
                <a:effectLst/>
                <a:uLnTx/>
                <a:uFillTx/>
                <a:latin typeface="Times New Roman" pitchFamily="18" charset="0"/>
                <a:ea typeface="+mn-ea"/>
                <a:cs typeface="Times New Roman" pitchFamily="18" charset="0"/>
              </a:rPr>
              <a:t>Эксмо-Пресс</a:t>
            </a:r>
            <a:r>
              <a:rPr kumimoji="0" lang="ru-RU" sz="1700" i="0" u="none" strike="noStrike" kern="1200" cap="none" spc="0" normalizeH="0" noProof="0" dirty="0" smtClean="0">
                <a:ln>
                  <a:noFill/>
                </a:ln>
                <a:solidFill>
                  <a:schemeClr val="bg1"/>
                </a:solidFill>
                <a:effectLst/>
                <a:uLnTx/>
                <a:uFillTx/>
                <a:latin typeface="Times New Roman" pitchFamily="18" charset="0"/>
                <a:ea typeface="+mn-ea"/>
                <a:cs typeface="Times New Roman" pitchFamily="18" charset="0"/>
              </a:rPr>
              <a:t>, 2005. – 464 с.</a:t>
            </a:r>
            <a:endParaRPr kumimoji="0" lang="ru-RU" sz="170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grpSp>
        <p:nvGrpSpPr>
          <p:cNvPr id="8" name="Группа 7"/>
          <p:cNvGrpSpPr/>
          <p:nvPr/>
        </p:nvGrpSpPr>
        <p:grpSpPr>
          <a:xfrm>
            <a:off x="323528" y="6021288"/>
            <a:ext cx="1440160" cy="504056"/>
            <a:chOff x="1691680" y="5949280"/>
            <a:chExt cx="1440160" cy="504056"/>
          </a:xfrm>
        </p:grpSpPr>
        <p:sp>
          <p:nvSpPr>
            <p:cNvPr id="9" name="Стрелка вправо 8"/>
            <p:cNvSpPr/>
            <p:nvPr/>
          </p:nvSpPr>
          <p:spPr>
            <a:xfrm rot="10800000">
              <a:off x="1691680" y="5949280"/>
              <a:ext cx="1440160" cy="504056"/>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10" name="TextBox 9"/>
            <p:cNvSpPr txBox="1"/>
            <p:nvPr/>
          </p:nvSpPr>
          <p:spPr>
            <a:xfrm>
              <a:off x="1835696" y="6021288"/>
              <a:ext cx="1296144" cy="369332"/>
            </a:xfrm>
            <a:prstGeom prst="rect">
              <a:avLst/>
            </a:prstGeom>
            <a:noFill/>
          </p:spPr>
          <p:txBody>
            <a:bodyPr wrap="square" rtlCol="0">
              <a:spAutoFit/>
            </a:bodyPr>
            <a:lstStyle/>
            <a:p>
              <a:r>
                <a:rPr lang="ru-RU" b="1" dirty="0" smtClean="0">
                  <a:solidFill>
                    <a:srgbClr val="C00000"/>
                  </a:solidFill>
                  <a:latin typeface="Times New Roman" pitchFamily="18" charset="0"/>
                  <a:cs typeface="Times New Roman" pitchFamily="18" charset="0"/>
                  <a:hlinkClick r:id="rId3" action="ppaction://hlinksldjump"/>
                </a:rPr>
                <a:t>вернуться</a:t>
              </a:r>
              <a:endParaRPr lang="ru-RU" b="1" dirty="0">
                <a:solidFill>
                  <a:srgbClr val="C00000"/>
                </a:solidFill>
                <a:latin typeface="Times New Roman" pitchFamily="18" charset="0"/>
                <a:cs typeface="Times New Roman" pitchFamily="18" charset="0"/>
              </a:endParaRPr>
            </a:p>
          </p:txBody>
        </p:sp>
      </p:grpSp>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4" name="Picture 2" descr="C:\Users\Маратик\Desktop\для читательского дневника\1607 - копия.jpg"/>
          <p:cNvPicPr>
            <a:picLocks noChangeAspect="1" noChangeArrowheads="1"/>
          </p:cNvPicPr>
          <p:nvPr/>
        </p:nvPicPr>
        <p:blipFill>
          <a:blip r:embed="rId2" cstate="print"/>
          <a:srcRect/>
          <a:stretch>
            <a:fillRect/>
          </a:stretch>
        </p:blipFill>
        <p:spPr bwMode="auto">
          <a:xfrm>
            <a:off x="0" y="0"/>
            <a:ext cx="9173210" cy="6858000"/>
          </a:xfrm>
          <a:prstGeom prst="rect">
            <a:avLst/>
          </a:prstGeom>
          <a:noFill/>
        </p:spPr>
      </p:pic>
      <p:sp>
        <p:nvSpPr>
          <p:cNvPr id="5" name="Содержимое 1"/>
          <p:cNvSpPr txBox="1">
            <a:spLocks/>
          </p:cNvSpPr>
          <p:nvPr/>
        </p:nvSpPr>
        <p:spPr>
          <a:xfrm>
            <a:off x="1691680" y="476672"/>
            <a:ext cx="6048672" cy="792088"/>
          </a:xfrm>
          <a:prstGeom prst="rect">
            <a:avLst/>
          </a:prstGeom>
        </p:spPr>
        <p:txBody>
          <a:bodyPr vert="horz">
            <a:noAutofit/>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ru-RU" sz="1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Действующие лица повести М. </a:t>
            </a:r>
            <a:r>
              <a:rPr kumimoji="0" lang="ru-RU" sz="1800" b="1" i="0" u="none" strike="noStrike" kern="1200" cap="none" spc="0" normalizeH="0" baseline="0" noProof="0" dirty="0" err="1" smtClean="0">
                <a:ln>
                  <a:noFill/>
                </a:ln>
                <a:solidFill>
                  <a:schemeClr val="bg1"/>
                </a:solidFill>
                <a:effectLst/>
                <a:uLnTx/>
                <a:uFillTx/>
                <a:latin typeface="Times New Roman" pitchFamily="18" charset="0"/>
                <a:ea typeface="+mn-ea"/>
                <a:cs typeface="Times New Roman" pitchFamily="18" charset="0"/>
              </a:rPr>
              <a:t>Карима</a:t>
            </a:r>
            <a:endParaRPr kumimoji="0" lang="ru-RU" sz="1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ru-RU" sz="1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«Помилование»:</a:t>
            </a:r>
          </a:p>
          <a:p>
            <a:pPr marL="274320" marR="0" lvl="0" indent="274320" algn="just" defTabSz="914400" rtl="0" eaLnBrk="1" fontAlgn="auto" latinLnBrk="0" hangingPunct="1">
              <a:lnSpc>
                <a:spcPct val="100000"/>
              </a:lnSpc>
              <a:spcBef>
                <a:spcPts val="600"/>
              </a:spcBef>
              <a:spcAft>
                <a:spcPts val="0"/>
              </a:spcAft>
              <a:buClr>
                <a:schemeClr val="accent2"/>
              </a:buClr>
              <a:buSzPct val="85000"/>
              <a:buFont typeface="Wingdings 2"/>
              <a:buNone/>
              <a:tabLst/>
              <a:defRPr/>
            </a:pPr>
            <a:endParaRPr kumimoji="0" lang="ru-RU" sz="1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274320" marR="0" lvl="0" indent="274320" algn="just" defTabSz="914400" rtl="0" eaLnBrk="1" fontAlgn="auto" latinLnBrk="0" hangingPunct="1">
              <a:lnSpc>
                <a:spcPct val="100000"/>
              </a:lnSpc>
              <a:spcBef>
                <a:spcPts val="600"/>
              </a:spcBef>
              <a:spcAft>
                <a:spcPts val="0"/>
              </a:spcAft>
              <a:buClr>
                <a:schemeClr val="accent2"/>
              </a:buClr>
              <a:buSzPct val="85000"/>
              <a:buFont typeface="Wingdings 2"/>
              <a:buNone/>
              <a:tabLst/>
              <a:defRPr/>
            </a:pPr>
            <a:endParaRPr kumimoji="0" lang="ru-RU" sz="1800" b="1"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graphicFrame>
        <p:nvGraphicFramePr>
          <p:cNvPr id="6" name="Таблица 5"/>
          <p:cNvGraphicFramePr>
            <a:graphicFrameLocks noGrp="1"/>
          </p:cNvGraphicFramePr>
          <p:nvPr/>
        </p:nvGraphicFramePr>
        <p:xfrm>
          <a:off x="1475656" y="1556792"/>
          <a:ext cx="6480720" cy="2419320"/>
        </p:xfrm>
        <a:graphic>
          <a:graphicData uri="http://schemas.openxmlformats.org/drawingml/2006/table">
            <a:tbl>
              <a:tblPr firstRow="1" bandRow="1">
                <a:tableStyleId>{5C22544A-7EE6-4342-B048-85BDC9FD1C3A}</a:tableStyleId>
              </a:tblPr>
              <a:tblGrid>
                <a:gridCol w="3240360"/>
                <a:gridCol w="3240360"/>
              </a:tblGrid>
              <a:tr h="576064">
                <a:tc>
                  <a:txBody>
                    <a:bodyPr/>
                    <a:lstStyle/>
                    <a:p>
                      <a:r>
                        <a:rPr lang="ru-RU" sz="1700" b="0" i="0" dirty="0" err="1" smtClean="0">
                          <a:solidFill>
                            <a:schemeClr val="bg1"/>
                          </a:solidFill>
                          <a:latin typeface="Times New Roman" pitchFamily="18" charset="0"/>
                          <a:cs typeface="Times New Roman" pitchFamily="18" charset="0"/>
                        </a:rPr>
                        <a:t>Любомир</a:t>
                      </a:r>
                      <a:r>
                        <a:rPr lang="ru-RU" sz="1700" b="0" i="0" dirty="0" smtClean="0">
                          <a:solidFill>
                            <a:schemeClr val="bg1"/>
                          </a:solidFill>
                          <a:latin typeface="Times New Roman" pitchFamily="18" charset="0"/>
                          <a:cs typeface="Times New Roman" pitchFamily="18" charset="0"/>
                        </a:rPr>
                        <a:t> </a:t>
                      </a:r>
                      <a:r>
                        <a:rPr lang="ru-RU" sz="1700" b="0" i="0" dirty="0" err="1" smtClean="0">
                          <a:solidFill>
                            <a:schemeClr val="bg1"/>
                          </a:solidFill>
                          <a:latin typeface="Times New Roman" pitchFamily="18" charset="0"/>
                          <a:cs typeface="Times New Roman" pitchFamily="18" charset="0"/>
                        </a:rPr>
                        <a:t>Зух</a:t>
                      </a:r>
                      <a:r>
                        <a:rPr lang="ru-RU" sz="1700" b="0" i="0" dirty="0" smtClean="0">
                          <a:solidFill>
                            <a:schemeClr val="bg1"/>
                          </a:solidFill>
                          <a:latin typeface="Times New Roman" pitchFamily="18" charset="0"/>
                          <a:cs typeface="Times New Roman" pitchFamily="18" charset="0"/>
                        </a:rPr>
                        <a:t>,</a:t>
                      </a:r>
                      <a:r>
                        <a:rPr lang="ru-RU" sz="1700" b="0" i="0" baseline="0" dirty="0" smtClean="0">
                          <a:solidFill>
                            <a:schemeClr val="bg1"/>
                          </a:solidFill>
                          <a:latin typeface="Times New Roman" pitchFamily="18" charset="0"/>
                          <a:cs typeface="Times New Roman" pitchFamily="18" charset="0"/>
                        </a:rPr>
                        <a:t> солдат.</a:t>
                      </a:r>
                      <a:endParaRPr lang="ru-RU" sz="1700" b="0" i="0" dirty="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700" b="0" i="0" dirty="0" smtClean="0">
                          <a:solidFill>
                            <a:schemeClr val="bg1"/>
                          </a:solidFill>
                          <a:latin typeface="Times New Roman" pitchFamily="18" charset="0"/>
                          <a:cs typeface="Times New Roman" pitchFamily="18" charset="0"/>
                        </a:rPr>
                        <a:t>Казарин, капитан.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715496">
                <a:tc>
                  <a:txBody>
                    <a:bodyPr/>
                    <a:lstStyle/>
                    <a:p>
                      <a:r>
                        <a:rPr lang="ru-RU" sz="1700" b="0" i="0" dirty="0" smtClean="0">
                          <a:solidFill>
                            <a:schemeClr val="bg1"/>
                          </a:solidFill>
                          <a:latin typeface="Times New Roman" pitchFamily="18" charset="0"/>
                          <a:cs typeface="Times New Roman" pitchFamily="18" charset="0"/>
                        </a:rPr>
                        <a:t>Мария-Тереза, возлюбленная </a:t>
                      </a:r>
                      <a:r>
                        <a:rPr lang="ru-RU" sz="1700" b="0" i="0" dirty="0" err="1" smtClean="0">
                          <a:solidFill>
                            <a:schemeClr val="bg1"/>
                          </a:solidFill>
                          <a:latin typeface="Times New Roman" pitchFamily="18" charset="0"/>
                          <a:cs typeface="Times New Roman" pitchFamily="18" charset="0"/>
                        </a:rPr>
                        <a:t>Любомира</a:t>
                      </a:r>
                      <a:r>
                        <a:rPr lang="ru-RU" sz="1700" b="0" i="0" dirty="0" smtClean="0">
                          <a:solidFill>
                            <a:schemeClr val="bg1"/>
                          </a:solidFill>
                          <a:latin typeface="Times New Roman" pitchFamily="18" charset="0"/>
                          <a:cs typeface="Times New Roman" pitchFamily="18" charset="0"/>
                        </a:rPr>
                        <a:t>.</a:t>
                      </a:r>
                      <a:endParaRPr lang="ru-RU" sz="1700" b="0" i="0" dirty="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700" b="0" i="0" smtClean="0">
                          <a:solidFill>
                            <a:schemeClr val="bg1"/>
                          </a:solidFill>
                          <a:latin typeface="Times New Roman" pitchFamily="18" charset="0"/>
                          <a:cs typeface="Times New Roman" pitchFamily="18" charset="0"/>
                        </a:rPr>
                        <a:t>Зубков</a:t>
                      </a:r>
                      <a:r>
                        <a:rPr lang="ru-RU" sz="1700" b="0" i="0" dirty="0" smtClean="0">
                          <a:solidFill>
                            <a:schemeClr val="bg1"/>
                          </a:solidFill>
                          <a:latin typeface="Times New Roman" pitchFamily="18" charset="0"/>
                          <a:cs typeface="Times New Roman" pitchFamily="18" charset="0"/>
                        </a:rPr>
                        <a:t>, лейтенант.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525606">
                <a:tc>
                  <a:txBody>
                    <a:bodyPr/>
                    <a:lstStyle/>
                    <a:p>
                      <a:r>
                        <a:rPr lang="ru-RU" sz="1700" dirty="0" err="1" smtClean="0">
                          <a:latin typeface="Times New Roman" pitchFamily="18" charset="0"/>
                          <a:cs typeface="Times New Roman" pitchFamily="18" charset="0"/>
                        </a:rPr>
                        <a:t>Янтимер</a:t>
                      </a:r>
                      <a:r>
                        <a:rPr lang="ru-RU" sz="1700" baseline="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Байназаров</a:t>
                      </a:r>
                      <a:r>
                        <a:rPr lang="ru-RU" sz="1700" dirty="0" smtClean="0">
                          <a:latin typeface="Times New Roman" pitchFamily="18" charset="0"/>
                          <a:cs typeface="Times New Roman" pitchFamily="18" charset="0"/>
                        </a:rPr>
                        <a:t>, солдат из Башкирии,</a:t>
                      </a:r>
                      <a:r>
                        <a:rPr lang="ru-RU" sz="1700" baseline="0" dirty="0" smtClean="0">
                          <a:latin typeface="Times New Roman" pitchFamily="18" charset="0"/>
                          <a:cs typeface="Times New Roman" pitchFamily="18" charset="0"/>
                        </a:rPr>
                        <a:t> его взвод должен был исполнить приказ – расстрелять </a:t>
                      </a:r>
                      <a:r>
                        <a:rPr lang="ru-RU" sz="1700" baseline="0" dirty="0" err="1" smtClean="0">
                          <a:latin typeface="Times New Roman" pitchFamily="18" charset="0"/>
                          <a:cs typeface="Times New Roman" pitchFamily="18" charset="0"/>
                        </a:rPr>
                        <a:t>Любомира</a:t>
                      </a:r>
                      <a:r>
                        <a:rPr lang="ru-RU" sz="1700" baseline="0" dirty="0" smtClean="0">
                          <a:latin typeface="Times New Roman" pitchFamily="18" charset="0"/>
                          <a:cs typeface="Times New Roman" pitchFamily="18" charset="0"/>
                        </a:rPr>
                        <a:t>.</a:t>
                      </a:r>
                      <a:endParaRPr lang="ru-RU" sz="1700" b="0" i="0" dirty="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ru-RU" sz="1700" b="0" i="0" dirty="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bl>
          </a:graphicData>
        </a:graphic>
      </p:graphicFrame>
      <p:sp>
        <p:nvSpPr>
          <p:cNvPr id="7" name="Содержимое 1"/>
          <p:cNvSpPr txBox="1">
            <a:spLocks/>
          </p:cNvSpPr>
          <p:nvPr/>
        </p:nvSpPr>
        <p:spPr>
          <a:xfrm>
            <a:off x="1547664" y="4725144"/>
            <a:ext cx="6120680" cy="720080"/>
          </a:xfrm>
          <a:prstGeom prst="rect">
            <a:avLst/>
          </a:prstGeom>
          <a:solidFill>
            <a:schemeClr val="accent2">
              <a:lumMod val="40000"/>
              <a:lumOff val="60000"/>
            </a:schemeClr>
          </a:solidFill>
        </p:spPr>
        <p:txBody>
          <a:bodyPr vert="horz">
            <a:noAutofit/>
          </a:bodyPr>
          <a:lstStyle/>
          <a:p>
            <a:pPr marL="274320" lvl="0" indent="274320" algn="ctr">
              <a:spcBef>
                <a:spcPts val="600"/>
              </a:spcBef>
              <a:buClr>
                <a:schemeClr val="accent2"/>
              </a:buClr>
              <a:buSzPct val="85000"/>
              <a:defRPr/>
            </a:pPr>
            <a:r>
              <a:rPr lang="ru-RU" sz="1700" dirty="0" smtClean="0">
                <a:solidFill>
                  <a:schemeClr val="bg1"/>
                </a:solidFill>
                <a:latin typeface="Times New Roman" pitchFamily="18" charset="0"/>
                <a:cs typeface="Times New Roman" pitchFamily="18" charset="0"/>
              </a:rPr>
              <a:t>Карим М. Помилование : повесть // Роман–газета. – 1988. – № 23/24. – С. 1–52.</a:t>
            </a:r>
            <a:endParaRPr kumimoji="0" lang="ru-RU" sz="1700"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grpSp>
        <p:nvGrpSpPr>
          <p:cNvPr id="8" name="Группа 7"/>
          <p:cNvGrpSpPr/>
          <p:nvPr/>
        </p:nvGrpSpPr>
        <p:grpSpPr>
          <a:xfrm>
            <a:off x="323528" y="6021288"/>
            <a:ext cx="1440160" cy="504056"/>
            <a:chOff x="1691680" y="5949280"/>
            <a:chExt cx="1440160" cy="504056"/>
          </a:xfrm>
        </p:grpSpPr>
        <p:sp>
          <p:nvSpPr>
            <p:cNvPr id="9" name="Стрелка вправо 8"/>
            <p:cNvSpPr/>
            <p:nvPr/>
          </p:nvSpPr>
          <p:spPr>
            <a:xfrm rot="10800000">
              <a:off x="1691680" y="5949280"/>
              <a:ext cx="1440160" cy="504056"/>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10" name="TextBox 9"/>
            <p:cNvSpPr txBox="1"/>
            <p:nvPr/>
          </p:nvSpPr>
          <p:spPr>
            <a:xfrm>
              <a:off x="1835696" y="6021288"/>
              <a:ext cx="1296144" cy="369332"/>
            </a:xfrm>
            <a:prstGeom prst="rect">
              <a:avLst/>
            </a:prstGeom>
            <a:noFill/>
          </p:spPr>
          <p:txBody>
            <a:bodyPr wrap="square" rtlCol="0">
              <a:spAutoFit/>
            </a:bodyPr>
            <a:lstStyle/>
            <a:p>
              <a:r>
                <a:rPr lang="ru-RU" b="1" dirty="0" smtClean="0">
                  <a:solidFill>
                    <a:srgbClr val="C00000"/>
                  </a:solidFill>
                  <a:latin typeface="Times New Roman" pitchFamily="18" charset="0"/>
                  <a:cs typeface="Times New Roman" pitchFamily="18" charset="0"/>
                  <a:hlinkClick r:id="rId3" action="ppaction://hlinksldjump"/>
                </a:rPr>
                <a:t>вернуться</a:t>
              </a:r>
              <a:endParaRPr lang="ru-RU" b="1" dirty="0">
                <a:solidFill>
                  <a:srgbClr val="C00000"/>
                </a:solidFill>
                <a:latin typeface="Times New Roman" pitchFamily="18" charset="0"/>
                <a:cs typeface="Times New Roman" pitchFamily="18" charset="0"/>
              </a:endParaRPr>
            </a:p>
          </p:txBody>
        </p:sp>
      </p:grpSp>
    </p:spTree>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4" name="Picture 2" descr="C:\Users\Маратик\Desktop\для читательского дневника\1607 - копия.jpg"/>
          <p:cNvPicPr>
            <a:picLocks noChangeAspect="1" noChangeArrowheads="1"/>
          </p:cNvPicPr>
          <p:nvPr/>
        </p:nvPicPr>
        <p:blipFill>
          <a:blip r:embed="rId2" cstate="print"/>
          <a:srcRect/>
          <a:stretch>
            <a:fillRect/>
          </a:stretch>
        </p:blipFill>
        <p:spPr bwMode="auto">
          <a:xfrm>
            <a:off x="-29210" y="0"/>
            <a:ext cx="9173210" cy="6858000"/>
          </a:xfrm>
          <a:prstGeom prst="rect">
            <a:avLst/>
          </a:prstGeom>
          <a:noFill/>
        </p:spPr>
      </p:pic>
      <p:sp>
        <p:nvSpPr>
          <p:cNvPr id="5" name="Содержимое 1"/>
          <p:cNvSpPr txBox="1">
            <a:spLocks/>
          </p:cNvSpPr>
          <p:nvPr/>
        </p:nvSpPr>
        <p:spPr>
          <a:xfrm>
            <a:off x="1691680" y="476672"/>
            <a:ext cx="6048672" cy="792088"/>
          </a:xfrm>
          <a:prstGeom prst="rect">
            <a:avLst/>
          </a:prstGeom>
        </p:spPr>
        <p:txBody>
          <a:bodyPr vert="horz">
            <a:noAutofit/>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ru-RU" sz="1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Действующие лица романа Э.Э. </a:t>
            </a:r>
            <a:r>
              <a:rPr kumimoji="0" lang="ru-RU" sz="1800" b="1" i="0" u="none" strike="noStrike" kern="1200" cap="none" spc="0" normalizeH="0" baseline="0" noProof="0" dirty="0" err="1" smtClean="0">
                <a:ln>
                  <a:noFill/>
                </a:ln>
                <a:solidFill>
                  <a:schemeClr val="bg1"/>
                </a:solidFill>
                <a:effectLst/>
                <a:uLnTx/>
                <a:uFillTx/>
                <a:latin typeface="Times New Roman" pitchFamily="18" charset="0"/>
                <a:ea typeface="+mn-ea"/>
                <a:cs typeface="Times New Roman" pitchFamily="18" charset="0"/>
              </a:rPr>
              <a:t>Шмитта</a:t>
            </a:r>
            <a:endParaRPr kumimoji="0" lang="ru-RU" sz="1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ru-RU" sz="1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«Оскар и Розовая </a:t>
            </a:r>
            <a:r>
              <a:rPr lang="ru-RU" b="1" dirty="0" smtClean="0">
                <a:solidFill>
                  <a:schemeClr val="bg1"/>
                </a:solidFill>
                <a:latin typeface="Times New Roman" pitchFamily="18" charset="0"/>
                <a:cs typeface="Times New Roman" pitchFamily="18" charset="0"/>
              </a:rPr>
              <a:t>Дама</a:t>
            </a:r>
            <a:r>
              <a:rPr kumimoji="0" lang="ru-RU" sz="1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a:t>
            </a:r>
          </a:p>
          <a:p>
            <a:pPr marL="274320" marR="0" lvl="0" indent="274320" algn="just" defTabSz="914400" rtl="0" eaLnBrk="1" fontAlgn="auto" latinLnBrk="0" hangingPunct="1">
              <a:lnSpc>
                <a:spcPct val="100000"/>
              </a:lnSpc>
              <a:spcBef>
                <a:spcPts val="600"/>
              </a:spcBef>
              <a:spcAft>
                <a:spcPts val="0"/>
              </a:spcAft>
              <a:buClr>
                <a:schemeClr val="accent2"/>
              </a:buClr>
              <a:buSzPct val="85000"/>
              <a:buFont typeface="Wingdings 2"/>
              <a:buNone/>
              <a:tabLst/>
              <a:defRPr/>
            </a:pPr>
            <a:endParaRPr kumimoji="0" lang="ru-RU" sz="1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274320" marR="0" lvl="0" indent="274320" algn="just" defTabSz="914400" rtl="0" eaLnBrk="1" fontAlgn="auto" latinLnBrk="0" hangingPunct="1">
              <a:lnSpc>
                <a:spcPct val="100000"/>
              </a:lnSpc>
              <a:spcBef>
                <a:spcPts val="600"/>
              </a:spcBef>
              <a:spcAft>
                <a:spcPts val="0"/>
              </a:spcAft>
              <a:buClr>
                <a:schemeClr val="accent2"/>
              </a:buClr>
              <a:buSzPct val="85000"/>
              <a:buFont typeface="Wingdings 2"/>
              <a:buNone/>
              <a:tabLst/>
              <a:defRPr/>
            </a:pPr>
            <a:endParaRPr kumimoji="0" lang="ru-RU" sz="1800" b="1"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graphicFrame>
        <p:nvGraphicFramePr>
          <p:cNvPr id="6" name="Таблица 5"/>
          <p:cNvGraphicFramePr>
            <a:graphicFrameLocks noGrp="1"/>
          </p:cNvGraphicFramePr>
          <p:nvPr/>
        </p:nvGraphicFramePr>
        <p:xfrm>
          <a:off x="2915816" y="1916832"/>
          <a:ext cx="3240360" cy="1444744"/>
        </p:xfrm>
        <a:graphic>
          <a:graphicData uri="http://schemas.openxmlformats.org/drawingml/2006/table">
            <a:tbl>
              <a:tblPr firstRow="1" bandRow="1">
                <a:tableStyleId>{5C22544A-7EE6-4342-B048-85BDC9FD1C3A}</a:tableStyleId>
              </a:tblPr>
              <a:tblGrid>
                <a:gridCol w="3240360"/>
              </a:tblGrid>
              <a:tr h="576064">
                <a:tc>
                  <a:txBody>
                    <a:bodyPr/>
                    <a:lstStyle/>
                    <a:p>
                      <a:r>
                        <a:rPr lang="ru-RU" sz="1700" b="0" i="0" dirty="0" smtClean="0">
                          <a:solidFill>
                            <a:schemeClr val="bg1"/>
                          </a:solidFill>
                          <a:latin typeface="Times New Roman" pitchFamily="18" charset="0"/>
                          <a:cs typeface="Times New Roman" pitchFamily="18" charset="0"/>
                        </a:rPr>
                        <a:t>Оскар, тяжело</a:t>
                      </a:r>
                      <a:r>
                        <a:rPr lang="ru-RU" sz="1700" b="0" i="0" baseline="0" dirty="0" smtClean="0">
                          <a:solidFill>
                            <a:schemeClr val="bg1"/>
                          </a:solidFill>
                          <a:latin typeface="Times New Roman" pitchFamily="18" charset="0"/>
                          <a:cs typeface="Times New Roman" pitchFamily="18" charset="0"/>
                        </a:rPr>
                        <a:t> больной мальчик.</a:t>
                      </a:r>
                      <a:endParaRPr lang="ru-RU" sz="1700" b="0" i="0" dirty="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715496">
                <a:tc>
                  <a:txBody>
                    <a:bodyPr/>
                    <a:lstStyle/>
                    <a:p>
                      <a:r>
                        <a:rPr lang="ru-RU" sz="1700" b="0" i="0" dirty="0" smtClean="0">
                          <a:solidFill>
                            <a:schemeClr val="bg1"/>
                          </a:solidFill>
                          <a:latin typeface="Times New Roman" pitchFamily="18" charset="0"/>
                          <a:cs typeface="Times New Roman" pitchFamily="18" charset="0"/>
                        </a:rPr>
                        <a:t>Розовая Дама, так её называет Оскар, женщина, которая</a:t>
                      </a:r>
                      <a:r>
                        <a:rPr lang="ru-RU" sz="1700" b="0" i="0" baseline="0" dirty="0" smtClean="0">
                          <a:solidFill>
                            <a:schemeClr val="bg1"/>
                          </a:solidFill>
                          <a:latin typeface="Times New Roman" pitchFamily="18" charset="0"/>
                          <a:cs typeface="Times New Roman" pitchFamily="18" charset="0"/>
                        </a:rPr>
                        <a:t> посещает его в больнице.</a:t>
                      </a:r>
                      <a:endParaRPr lang="ru-RU" sz="1700" b="0" i="0" dirty="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bl>
          </a:graphicData>
        </a:graphic>
      </p:graphicFrame>
      <p:sp>
        <p:nvSpPr>
          <p:cNvPr id="7" name="Содержимое 1"/>
          <p:cNvSpPr txBox="1">
            <a:spLocks/>
          </p:cNvSpPr>
          <p:nvPr/>
        </p:nvSpPr>
        <p:spPr>
          <a:xfrm>
            <a:off x="1547664" y="4725144"/>
            <a:ext cx="6120680" cy="720080"/>
          </a:xfrm>
          <a:prstGeom prst="rect">
            <a:avLst/>
          </a:prstGeom>
          <a:solidFill>
            <a:schemeClr val="accent2">
              <a:lumMod val="40000"/>
              <a:lumOff val="60000"/>
            </a:schemeClr>
          </a:solidFill>
        </p:spPr>
        <p:txBody>
          <a:bodyPr vert="horz">
            <a:noAutofit/>
          </a:bodyPr>
          <a:lstStyle/>
          <a:p>
            <a:pPr marL="274320" lvl="0" indent="274320" algn="ctr">
              <a:spcBef>
                <a:spcPts val="600"/>
              </a:spcBef>
              <a:buClr>
                <a:schemeClr val="accent2"/>
              </a:buClr>
              <a:buSzPct val="85000"/>
              <a:defRPr/>
            </a:pPr>
            <a:r>
              <a:rPr lang="ru-RU" sz="1700" dirty="0" err="1" smtClean="0">
                <a:solidFill>
                  <a:schemeClr val="bg1"/>
                </a:solidFill>
                <a:latin typeface="Times New Roman" pitchFamily="18" charset="0"/>
                <a:cs typeface="Times New Roman" pitchFamily="18" charset="0"/>
              </a:rPr>
              <a:t>Шмитт</a:t>
            </a:r>
            <a:r>
              <a:rPr lang="ru-RU" sz="1700" dirty="0" smtClean="0">
                <a:solidFill>
                  <a:schemeClr val="bg1"/>
                </a:solidFill>
                <a:latin typeface="Times New Roman" pitchFamily="18" charset="0"/>
                <a:cs typeface="Times New Roman" pitchFamily="18" charset="0"/>
              </a:rPr>
              <a:t> Э.Э. Оскар и Розовая Дама и другие истории. – М.: Азбука – бестселлер (мини), 2013. – 220 с.</a:t>
            </a:r>
            <a:endParaRPr kumimoji="0" lang="ru-RU" sz="1700"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grpSp>
        <p:nvGrpSpPr>
          <p:cNvPr id="8" name="Группа 7"/>
          <p:cNvGrpSpPr/>
          <p:nvPr/>
        </p:nvGrpSpPr>
        <p:grpSpPr>
          <a:xfrm>
            <a:off x="323528" y="6021288"/>
            <a:ext cx="1440160" cy="504056"/>
            <a:chOff x="1691680" y="5949280"/>
            <a:chExt cx="1440160" cy="504056"/>
          </a:xfrm>
        </p:grpSpPr>
        <p:sp>
          <p:nvSpPr>
            <p:cNvPr id="9" name="Стрелка вправо 8"/>
            <p:cNvSpPr/>
            <p:nvPr/>
          </p:nvSpPr>
          <p:spPr>
            <a:xfrm rot="10800000">
              <a:off x="1691680" y="5949280"/>
              <a:ext cx="1440160" cy="504056"/>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10" name="TextBox 9"/>
            <p:cNvSpPr txBox="1"/>
            <p:nvPr/>
          </p:nvSpPr>
          <p:spPr>
            <a:xfrm>
              <a:off x="1835696" y="6021288"/>
              <a:ext cx="1296144" cy="369332"/>
            </a:xfrm>
            <a:prstGeom prst="rect">
              <a:avLst/>
            </a:prstGeom>
            <a:noFill/>
          </p:spPr>
          <p:txBody>
            <a:bodyPr wrap="square" rtlCol="0">
              <a:spAutoFit/>
            </a:bodyPr>
            <a:lstStyle/>
            <a:p>
              <a:r>
                <a:rPr lang="ru-RU" b="1" dirty="0" smtClean="0">
                  <a:solidFill>
                    <a:srgbClr val="C00000"/>
                  </a:solidFill>
                  <a:latin typeface="Times New Roman" pitchFamily="18" charset="0"/>
                  <a:cs typeface="Times New Roman" pitchFamily="18" charset="0"/>
                  <a:hlinkClick r:id="rId3" action="ppaction://hlinksldjump"/>
                </a:rPr>
                <a:t>вернуться</a:t>
              </a:r>
              <a:endParaRPr lang="ru-RU" b="1" dirty="0">
                <a:solidFill>
                  <a:srgbClr val="C00000"/>
                </a:solidFill>
                <a:latin typeface="Times New Roman" pitchFamily="18" charset="0"/>
                <a:cs typeface="Times New Roman" pitchFamily="18" charset="0"/>
              </a:endParaRPr>
            </a:p>
          </p:txBody>
        </p:sp>
      </p:grpSp>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4" name="Picture 2" descr="C:\Users\Маратик\Desktop\для читательского дневника\1607 - копия.jpg"/>
          <p:cNvPicPr>
            <a:picLocks noChangeAspect="1" noChangeArrowheads="1"/>
          </p:cNvPicPr>
          <p:nvPr/>
        </p:nvPicPr>
        <p:blipFill>
          <a:blip r:embed="rId2" cstate="print"/>
          <a:srcRect/>
          <a:stretch>
            <a:fillRect/>
          </a:stretch>
        </p:blipFill>
        <p:spPr bwMode="auto">
          <a:xfrm>
            <a:off x="-29210" y="0"/>
            <a:ext cx="9173210" cy="6858000"/>
          </a:xfrm>
          <a:prstGeom prst="rect">
            <a:avLst/>
          </a:prstGeom>
          <a:noFill/>
        </p:spPr>
      </p:pic>
      <p:sp>
        <p:nvSpPr>
          <p:cNvPr id="5" name="Содержимое 1"/>
          <p:cNvSpPr txBox="1">
            <a:spLocks/>
          </p:cNvSpPr>
          <p:nvPr/>
        </p:nvSpPr>
        <p:spPr>
          <a:xfrm>
            <a:off x="1691680" y="476672"/>
            <a:ext cx="6048672" cy="792088"/>
          </a:xfrm>
          <a:prstGeom prst="rect">
            <a:avLst/>
          </a:prstGeom>
        </p:spPr>
        <p:txBody>
          <a:bodyPr vert="horz">
            <a:noAutofit/>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ru-RU" sz="1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Действующие лица романа </a:t>
            </a:r>
            <a:r>
              <a:rPr kumimoji="0" lang="ru-RU" sz="1800" b="1" i="0" u="none" strike="noStrike" kern="1200" cap="none" spc="0" normalizeH="0" baseline="0" noProof="0" dirty="0" err="1" smtClean="0">
                <a:ln>
                  <a:noFill/>
                </a:ln>
                <a:solidFill>
                  <a:schemeClr val="bg1"/>
                </a:solidFill>
                <a:effectLst/>
                <a:uLnTx/>
                <a:uFillTx/>
                <a:latin typeface="Times New Roman" pitchFamily="18" charset="0"/>
                <a:ea typeface="+mn-ea"/>
                <a:cs typeface="Times New Roman" pitchFamily="18" charset="0"/>
              </a:rPr>
              <a:t>М.Зузака</a:t>
            </a:r>
            <a:endParaRPr kumimoji="0" lang="ru-RU" sz="1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ru-RU" sz="1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«Книжный вор»:</a:t>
            </a:r>
          </a:p>
          <a:p>
            <a:pPr marL="274320" marR="0" lvl="0" indent="274320" algn="just" defTabSz="914400" rtl="0" eaLnBrk="1" fontAlgn="auto" latinLnBrk="0" hangingPunct="1">
              <a:lnSpc>
                <a:spcPct val="100000"/>
              </a:lnSpc>
              <a:spcBef>
                <a:spcPts val="600"/>
              </a:spcBef>
              <a:spcAft>
                <a:spcPts val="0"/>
              </a:spcAft>
              <a:buClr>
                <a:schemeClr val="accent2"/>
              </a:buClr>
              <a:buSzPct val="85000"/>
              <a:buFont typeface="Wingdings 2"/>
              <a:buNone/>
              <a:tabLst/>
              <a:defRPr/>
            </a:pPr>
            <a:endParaRPr kumimoji="0" lang="ru-RU" sz="1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274320" marR="0" lvl="0" indent="274320" algn="just" defTabSz="914400" rtl="0" eaLnBrk="1" fontAlgn="auto" latinLnBrk="0" hangingPunct="1">
              <a:lnSpc>
                <a:spcPct val="100000"/>
              </a:lnSpc>
              <a:spcBef>
                <a:spcPts val="600"/>
              </a:spcBef>
              <a:spcAft>
                <a:spcPts val="0"/>
              </a:spcAft>
              <a:buClr>
                <a:schemeClr val="accent2"/>
              </a:buClr>
              <a:buSzPct val="85000"/>
              <a:buFont typeface="Wingdings 2"/>
              <a:buNone/>
              <a:tabLst/>
              <a:defRPr/>
            </a:pPr>
            <a:endParaRPr kumimoji="0" lang="ru-RU" sz="1800" b="1"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graphicFrame>
        <p:nvGraphicFramePr>
          <p:cNvPr id="6" name="Таблица 5"/>
          <p:cNvGraphicFramePr>
            <a:graphicFrameLocks noGrp="1"/>
          </p:cNvGraphicFramePr>
          <p:nvPr/>
        </p:nvGraphicFramePr>
        <p:xfrm>
          <a:off x="1475656" y="1556793"/>
          <a:ext cx="6480720" cy="2361150"/>
        </p:xfrm>
        <a:graphic>
          <a:graphicData uri="http://schemas.openxmlformats.org/drawingml/2006/table">
            <a:tbl>
              <a:tblPr firstRow="1" bandRow="1">
                <a:tableStyleId>{5C22544A-7EE6-4342-B048-85BDC9FD1C3A}</a:tableStyleId>
              </a:tblPr>
              <a:tblGrid>
                <a:gridCol w="3240360"/>
                <a:gridCol w="3240360"/>
              </a:tblGrid>
              <a:tr h="574744">
                <a:tc>
                  <a:txBody>
                    <a:bodyPr/>
                    <a:lstStyle/>
                    <a:p>
                      <a:r>
                        <a:rPr lang="ru-RU" sz="1700" b="0" i="0" dirty="0" smtClean="0">
                          <a:solidFill>
                            <a:schemeClr val="bg1"/>
                          </a:solidFill>
                          <a:latin typeface="Times New Roman" pitchFamily="18" charset="0"/>
                          <a:cs typeface="Times New Roman" pitchFamily="18" charset="0"/>
                        </a:rPr>
                        <a:t>Смерть, герой, от лица </a:t>
                      </a:r>
                      <a:r>
                        <a:rPr lang="ru-RU" sz="1700" b="0" i="0" dirty="0" err="1" smtClean="0">
                          <a:solidFill>
                            <a:schemeClr val="bg1"/>
                          </a:solidFill>
                          <a:latin typeface="Times New Roman" pitchFamily="18" charset="0"/>
                          <a:cs typeface="Times New Roman" pitchFamily="18" charset="0"/>
                        </a:rPr>
                        <a:t>кторого</a:t>
                      </a:r>
                      <a:r>
                        <a:rPr lang="ru-RU" sz="1700" b="0" i="0" dirty="0" smtClean="0">
                          <a:solidFill>
                            <a:schemeClr val="bg1"/>
                          </a:solidFill>
                          <a:latin typeface="Times New Roman" pitchFamily="18" charset="0"/>
                          <a:cs typeface="Times New Roman" pitchFamily="18" charset="0"/>
                        </a:rPr>
                        <a:t> ведётся повествование.</a:t>
                      </a:r>
                      <a:endParaRPr lang="ru-RU" sz="1700" b="0" i="0" dirty="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700" b="0" i="0" dirty="0" err="1" smtClean="0">
                          <a:solidFill>
                            <a:schemeClr val="bg1"/>
                          </a:solidFill>
                          <a:latin typeface="Times New Roman" pitchFamily="18" charset="0"/>
                          <a:cs typeface="Times New Roman" pitchFamily="18" charset="0"/>
                        </a:rPr>
                        <a:t>Ганс</a:t>
                      </a:r>
                      <a:r>
                        <a:rPr lang="ru-RU" sz="1700" b="0" i="0" baseline="0" dirty="0" smtClean="0">
                          <a:solidFill>
                            <a:schemeClr val="bg1"/>
                          </a:solidFill>
                          <a:latin typeface="Times New Roman" pitchFamily="18" charset="0"/>
                          <a:cs typeface="Times New Roman" pitchFamily="18" charset="0"/>
                        </a:rPr>
                        <a:t> </a:t>
                      </a:r>
                      <a:r>
                        <a:rPr lang="ru-RU" sz="1700" b="0" i="0" baseline="0" dirty="0" err="1" smtClean="0">
                          <a:solidFill>
                            <a:schemeClr val="bg1"/>
                          </a:solidFill>
                          <a:latin typeface="Times New Roman" pitchFamily="18" charset="0"/>
                          <a:cs typeface="Times New Roman" pitchFamily="18" charset="0"/>
                        </a:rPr>
                        <a:t>Хуберман</a:t>
                      </a:r>
                      <a:r>
                        <a:rPr lang="ru-RU" sz="1700" b="0" i="0" baseline="0" dirty="0" smtClean="0">
                          <a:solidFill>
                            <a:schemeClr val="bg1"/>
                          </a:solidFill>
                          <a:latin typeface="Times New Roman" pitchFamily="18" charset="0"/>
                          <a:cs typeface="Times New Roman" pitchFamily="18" charset="0"/>
                        </a:rPr>
                        <a:t>, приёмный отец </a:t>
                      </a:r>
                      <a:r>
                        <a:rPr lang="ru-RU" sz="1700" b="0" i="0" baseline="0" dirty="0" err="1" smtClean="0">
                          <a:solidFill>
                            <a:schemeClr val="bg1"/>
                          </a:solidFill>
                          <a:latin typeface="Times New Roman" pitchFamily="18" charset="0"/>
                          <a:cs typeface="Times New Roman" pitchFamily="18" charset="0"/>
                        </a:rPr>
                        <a:t>Лизель</a:t>
                      </a:r>
                      <a:r>
                        <a:rPr lang="ru-RU" sz="1700" b="0" i="0" baseline="0" dirty="0" smtClean="0">
                          <a:solidFill>
                            <a:schemeClr val="bg1"/>
                          </a:solidFill>
                          <a:latin typeface="Times New Roman" pitchFamily="18" charset="0"/>
                          <a:cs typeface="Times New Roman" pitchFamily="18" charset="0"/>
                        </a:rPr>
                        <a:t>.</a:t>
                      </a:r>
                      <a:endParaRPr lang="ru-RU" sz="1700" b="0" i="0" dirty="0" smtClean="0">
                        <a:solidFill>
                          <a:schemeClr val="bg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700" b="0" i="0" dirty="0" smtClean="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623790">
                <a:tc>
                  <a:txBody>
                    <a:bodyPr/>
                    <a:lstStyle/>
                    <a:p>
                      <a:r>
                        <a:rPr lang="ru-RU" sz="1700" b="0" i="0" dirty="0" err="1" smtClean="0">
                          <a:solidFill>
                            <a:schemeClr val="bg1"/>
                          </a:solidFill>
                          <a:latin typeface="Times New Roman" pitchFamily="18" charset="0"/>
                          <a:cs typeface="Times New Roman" pitchFamily="18" charset="0"/>
                        </a:rPr>
                        <a:t>Лизель</a:t>
                      </a:r>
                      <a:r>
                        <a:rPr lang="ru-RU" sz="1700" b="0" i="0" dirty="0" smtClean="0">
                          <a:solidFill>
                            <a:schemeClr val="bg1"/>
                          </a:solidFill>
                          <a:latin typeface="Times New Roman" pitchFamily="18" charset="0"/>
                          <a:cs typeface="Times New Roman" pitchFamily="18" charset="0"/>
                        </a:rPr>
                        <a:t> </a:t>
                      </a:r>
                      <a:r>
                        <a:rPr lang="ru-RU" sz="1700" b="0" i="0" dirty="0" err="1" smtClean="0">
                          <a:solidFill>
                            <a:schemeClr val="bg1"/>
                          </a:solidFill>
                          <a:latin typeface="Times New Roman" pitchFamily="18" charset="0"/>
                          <a:cs typeface="Times New Roman" pitchFamily="18" charset="0"/>
                        </a:rPr>
                        <a:t>Мемингер</a:t>
                      </a:r>
                      <a:r>
                        <a:rPr lang="ru-RU" sz="1700" b="0" i="0" dirty="0" smtClean="0">
                          <a:solidFill>
                            <a:schemeClr val="bg1"/>
                          </a:solidFill>
                          <a:latin typeface="Times New Roman" pitchFamily="18" charset="0"/>
                          <a:cs typeface="Times New Roman" pitchFamily="18" charset="0"/>
                        </a:rPr>
                        <a:t>, девочка,</a:t>
                      </a:r>
                      <a:r>
                        <a:rPr lang="ru-RU" sz="1700" b="0" i="0" baseline="0" dirty="0" smtClean="0">
                          <a:solidFill>
                            <a:schemeClr val="bg1"/>
                          </a:solidFill>
                          <a:latin typeface="Times New Roman" pitchFamily="18" charset="0"/>
                          <a:cs typeface="Times New Roman" pitchFamily="18" charset="0"/>
                        </a:rPr>
                        <a:t> главная героиня.</a:t>
                      </a:r>
                      <a:endParaRPr lang="ru-RU" sz="1700" b="0" i="0" dirty="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700" b="0" i="0" dirty="0" smtClean="0">
                          <a:solidFill>
                            <a:schemeClr val="bg1"/>
                          </a:solidFill>
                          <a:latin typeface="Times New Roman" pitchFamily="18" charset="0"/>
                          <a:cs typeface="Times New Roman" pitchFamily="18" charset="0"/>
                        </a:rPr>
                        <a:t>Макс </a:t>
                      </a:r>
                      <a:r>
                        <a:rPr lang="ru-RU" sz="1700" b="0" i="0" dirty="0" err="1" smtClean="0">
                          <a:solidFill>
                            <a:schemeClr val="bg1"/>
                          </a:solidFill>
                          <a:latin typeface="Times New Roman" pitchFamily="18" charset="0"/>
                          <a:cs typeface="Times New Roman" pitchFamily="18" charset="0"/>
                        </a:rPr>
                        <a:t>Ванденбург</a:t>
                      </a:r>
                      <a:r>
                        <a:rPr lang="ru-RU" sz="1700" b="0" i="0" dirty="0" smtClean="0">
                          <a:solidFill>
                            <a:schemeClr val="bg1"/>
                          </a:solidFill>
                          <a:latin typeface="Times New Roman" pitchFamily="18" charset="0"/>
                          <a:cs typeface="Times New Roman" pitchFamily="18" charset="0"/>
                        </a:rPr>
                        <a:t>, возлюбленный </a:t>
                      </a:r>
                      <a:r>
                        <a:rPr lang="ru-RU" sz="1700" b="0" i="0" dirty="0" err="1" smtClean="0">
                          <a:solidFill>
                            <a:schemeClr val="bg1"/>
                          </a:solidFill>
                          <a:latin typeface="Times New Roman" pitchFamily="18" charset="0"/>
                          <a:cs typeface="Times New Roman" pitchFamily="18" charset="0"/>
                        </a:rPr>
                        <a:t>Лизель</a:t>
                      </a:r>
                      <a:r>
                        <a:rPr lang="ru-RU" sz="1700" b="0" i="0" dirty="0" smtClean="0">
                          <a:solidFill>
                            <a:schemeClr val="bg1"/>
                          </a:solidFill>
                          <a:latin typeface="Times New Roman" pitchFamily="18" charset="0"/>
                          <a:cs typeface="Times New Roman"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574744">
                <a:tc>
                  <a:txBody>
                    <a:bodyPr/>
                    <a:lstStyle/>
                    <a:p>
                      <a:r>
                        <a:rPr lang="ru-RU" sz="1700" dirty="0" smtClean="0">
                          <a:latin typeface="Times New Roman" pitchFamily="18" charset="0"/>
                          <a:cs typeface="Times New Roman" pitchFamily="18" charset="0"/>
                        </a:rPr>
                        <a:t>Роза </a:t>
                      </a:r>
                      <a:r>
                        <a:rPr lang="ru-RU" sz="1700" dirty="0" err="1" smtClean="0">
                          <a:latin typeface="Times New Roman" pitchFamily="18" charset="0"/>
                          <a:cs typeface="Times New Roman" pitchFamily="18" charset="0"/>
                        </a:rPr>
                        <a:t>Хуберман</a:t>
                      </a:r>
                      <a:r>
                        <a:rPr lang="ru-RU" sz="1700" dirty="0" smtClean="0">
                          <a:latin typeface="Times New Roman" pitchFamily="18" charset="0"/>
                          <a:cs typeface="Times New Roman" pitchFamily="18" charset="0"/>
                        </a:rPr>
                        <a:t>, приёмная</a:t>
                      </a:r>
                      <a:r>
                        <a:rPr lang="ru-RU" sz="1700" baseline="0" dirty="0" smtClean="0">
                          <a:latin typeface="Times New Roman" pitchFamily="18" charset="0"/>
                          <a:cs typeface="Times New Roman" pitchFamily="18" charset="0"/>
                        </a:rPr>
                        <a:t> мать </a:t>
                      </a:r>
                      <a:r>
                        <a:rPr lang="ru-RU" sz="1700" baseline="0" dirty="0" err="1" smtClean="0">
                          <a:latin typeface="Times New Roman" pitchFamily="18" charset="0"/>
                          <a:cs typeface="Times New Roman" pitchFamily="18" charset="0"/>
                        </a:rPr>
                        <a:t>Лизель</a:t>
                      </a:r>
                      <a:r>
                        <a:rPr lang="ru-RU" sz="1700" baseline="0" dirty="0" smtClean="0">
                          <a:latin typeface="Times New Roman" pitchFamily="18" charset="0"/>
                          <a:cs typeface="Times New Roman" pitchFamily="18" charset="0"/>
                        </a:rPr>
                        <a:t>.</a:t>
                      </a:r>
                      <a:endParaRPr lang="ru-RU" sz="1700" b="0" i="0" dirty="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ru-RU" sz="1700" b="0" i="0" dirty="0" err="1" smtClean="0">
                          <a:solidFill>
                            <a:schemeClr val="bg1"/>
                          </a:solidFill>
                          <a:latin typeface="Times New Roman" pitchFamily="18" charset="0"/>
                          <a:cs typeface="Times New Roman" pitchFamily="18" charset="0"/>
                        </a:rPr>
                        <a:t>Руди</a:t>
                      </a:r>
                      <a:r>
                        <a:rPr lang="ru-RU" sz="1700" b="0" i="0" dirty="0" smtClean="0">
                          <a:solidFill>
                            <a:schemeClr val="bg1"/>
                          </a:solidFill>
                          <a:latin typeface="Times New Roman" pitchFamily="18" charset="0"/>
                          <a:cs typeface="Times New Roman" pitchFamily="18" charset="0"/>
                        </a:rPr>
                        <a:t> Штайнер, соседский мальчишка, ставший лучшим другом </a:t>
                      </a:r>
                      <a:r>
                        <a:rPr lang="ru-RU" sz="1700" b="0" i="0" dirty="0" err="1" smtClean="0">
                          <a:solidFill>
                            <a:schemeClr val="bg1"/>
                          </a:solidFill>
                          <a:latin typeface="Times New Roman" pitchFamily="18" charset="0"/>
                          <a:cs typeface="Times New Roman" pitchFamily="18" charset="0"/>
                        </a:rPr>
                        <a:t>Лизель</a:t>
                      </a:r>
                      <a:r>
                        <a:rPr lang="ru-RU" sz="1700" b="0" i="0" dirty="0" smtClean="0">
                          <a:solidFill>
                            <a:schemeClr val="bg1"/>
                          </a:solidFill>
                          <a:latin typeface="Times New Roman" pitchFamily="18" charset="0"/>
                          <a:cs typeface="Times New Roman" pitchFamily="18" charset="0"/>
                        </a:rPr>
                        <a:t>.</a:t>
                      </a:r>
                      <a:endParaRPr lang="ru-RU" sz="1700" b="0" i="0" dirty="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bl>
          </a:graphicData>
        </a:graphic>
      </p:graphicFrame>
      <p:sp>
        <p:nvSpPr>
          <p:cNvPr id="7" name="Содержимое 1"/>
          <p:cNvSpPr txBox="1">
            <a:spLocks/>
          </p:cNvSpPr>
          <p:nvPr/>
        </p:nvSpPr>
        <p:spPr>
          <a:xfrm>
            <a:off x="1547664" y="4725144"/>
            <a:ext cx="6120680" cy="720080"/>
          </a:xfrm>
          <a:prstGeom prst="rect">
            <a:avLst/>
          </a:prstGeom>
          <a:solidFill>
            <a:schemeClr val="accent2">
              <a:lumMod val="40000"/>
              <a:lumOff val="60000"/>
            </a:schemeClr>
          </a:solidFill>
        </p:spPr>
        <p:txBody>
          <a:bodyPr vert="horz">
            <a:noAutofit/>
          </a:bodyPr>
          <a:lstStyle/>
          <a:p>
            <a:pPr marL="274320" lvl="0" indent="274320" algn="ctr">
              <a:spcBef>
                <a:spcPts val="600"/>
              </a:spcBef>
              <a:buClr>
                <a:schemeClr val="accent2"/>
              </a:buClr>
              <a:buSzPct val="85000"/>
              <a:defRPr/>
            </a:pPr>
            <a:r>
              <a:rPr lang="ru-RU" sz="1700" dirty="0" err="1" smtClean="0">
                <a:solidFill>
                  <a:schemeClr val="bg1"/>
                </a:solidFill>
                <a:latin typeface="Times New Roman" pitchFamily="18" charset="0"/>
                <a:cs typeface="Times New Roman" pitchFamily="18" charset="0"/>
              </a:rPr>
              <a:t>Зузак</a:t>
            </a:r>
            <a:r>
              <a:rPr lang="ru-RU" sz="1700" dirty="0" smtClean="0">
                <a:solidFill>
                  <a:schemeClr val="bg1"/>
                </a:solidFill>
                <a:latin typeface="Times New Roman" pitchFamily="18" charset="0"/>
                <a:cs typeface="Times New Roman" pitchFamily="18" charset="0"/>
              </a:rPr>
              <a:t> М. Книжный вор. М.: </a:t>
            </a:r>
            <a:r>
              <a:rPr lang="ru-RU" sz="1700" dirty="0" err="1" smtClean="0">
                <a:solidFill>
                  <a:schemeClr val="bg1"/>
                </a:solidFill>
                <a:latin typeface="Times New Roman" pitchFamily="18" charset="0"/>
                <a:cs typeface="Times New Roman" pitchFamily="18" charset="0"/>
              </a:rPr>
              <a:t>Эксмо</a:t>
            </a:r>
            <a:r>
              <a:rPr lang="ru-RU" sz="1700" dirty="0" smtClean="0">
                <a:solidFill>
                  <a:schemeClr val="bg1"/>
                </a:solidFill>
                <a:latin typeface="Times New Roman" pitchFamily="18" charset="0"/>
                <a:cs typeface="Times New Roman" pitchFamily="18" charset="0"/>
              </a:rPr>
              <a:t>, 2009. 580 с.</a:t>
            </a:r>
            <a:endParaRPr kumimoji="0" lang="ru-RU" sz="1700"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grpSp>
        <p:nvGrpSpPr>
          <p:cNvPr id="10" name="Группа 9"/>
          <p:cNvGrpSpPr/>
          <p:nvPr/>
        </p:nvGrpSpPr>
        <p:grpSpPr>
          <a:xfrm>
            <a:off x="323528" y="6021288"/>
            <a:ext cx="1440160" cy="504056"/>
            <a:chOff x="1691680" y="5949280"/>
            <a:chExt cx="1440160" cy="504056"/>
          </a:xfrm>
        </p:grpSpPr>
        <p:sp>
          <p:nvSpPr>
            <p:cNvPr id="11" name="Стрелка вправо 10"/>
            <p:cNvSpPr/>
            <p:nvPr/>
          </p:nvSpPr>
          <p:spPr>
            <a:xfrm rot="10800000">
              <a:off x="1691680" y="5949280"/>
              <a:ext cx="1440160" cy="504056"/>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12" name="TextBox 11"/>
            <p:cNvSpPr txBox="1"/>
            <p:nvPr/>
          </p:nvSpPr>
          <p:spPr>
            <a:xfrm>
              <a:off x="1835696" y="6021288"/>
              <a:ext cx="1296144" cy="369332"/>
            </a:xfrm>
            <a:prstGeom prst="rect">
              <a:avLst/>
            </a:prstGeom>
            <a:noFill/>
          </p:spPr>
          <p:txBody>
            <a:bodyPr wrap="square" rtlCol="0">
              <a:spAutoFit/>
            </a:bodyPr>
            <a:lstStyle/>
            <a:p>
              <a:r>
                <a:rPr lang="ru-RU" b="1" dirty="0" smtClean="0">
                  <a:solidFill>
                    <a:srgbClr val="C00000"/>
                  </a:solidFill>
                  <a:latin typeface="Times New Roman" pitchFamily="18" charset="0"/>
                  <a:cs typeface="Times New Roman" pitchFamily="18" charset="0"/>
                  <a:hlinkClick r:id="rId3" action="ppaction://hlinksldjump"/>
                </a:rPr>
                <a:t>вернуться</a:t>
              </a:r>
              <a:endParaRPr lang="ru-RU" b="1" dirty="0">
                <a:solidFill>
                  <a:srgbClr val="C00000"/>
                </a:solidFill>
                <a:latin typeface="Times New Roman" pitchFamily="18" charset="0"/>
                <a:cs typeface="Times New Roman" pitchFamily="18" charset="0"/>
              </a:endParaRPr>
            </a:p>
          </p:txBody>
        </p:sp>
      </p:grpSp>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4" name="Picture 2" descr="C:\Users\Маратик\Desktop\для читательского дневника\1607 - копия.jpg"/>
          <p:cNvPicPr>
            <a:picLocks noChangeAspect="1" noChangeArrowheads="1"/>
          </p:cNvPicPr>
          <p:nvPr/>
        </p:nvPicPr>
        <p:blipFill>
          <a:blip r:embed="rId2" cstate="print"/>
          <a:srcRect/>
          <a:stretch>
            <a:fillRect/>
          </a:stretch>
        </p:blipFill>
        <p:spPr bwMode="auto">
          <a:xfrm>
            <a:off x="-29210" y="0"/>
            <a:ext cx="9173210" cy="6858000"/>
          </a:xfrm>
          <a:prstGeom prst="rect">
            <a:avLst/>
          </a:prstGeom>
          <a:noFill/>
        </p:spPr>
      </p:pic>
      <p:sp>
        <p:nvSpPr>
          <p:cNvPr id="5" name="Содержимое 1"/>
          <p:cNvSpPr txBox="1">
            <a:spLocks/>
          </p:cNvSpPr>
          <p:nvPr/>
        </p:nvSpPr>
        <p:spPr>
          <a:xfrm>
            <a:off x="1691680" y="476672"/>
            <a:ext cx="6048672" cy="792088"/>
          </a:xfrm>
          <a:prstGeom prst="rect">
            <a:avLst/>
          </a:prstGeom>
        </p:spPr>
        <p:txBody>
          <a:bodyPr vert="horz">
            <a:noAutofit/>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ru-RU" sz="1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Действующие лица романа </a:t>
            </a:r>
            <a:r>
              <a:rPr kumimoji="0" lang="ru-RU" sz="1800" b="1" i="0" u="none" strike="noStrike" kern="1200" cap="none" spc="0" normalizeH="0" baseline="0" noProof="0" dirty="0" err="1" smtClean="0">
                <a:ln>
                  <a:noFill/>
                </a:ln>
                <a:solidFill>
                  <a:schemeClr val="bg1"/>
                </a:solidFill>
                <a:effectLst/>
                <a:uLnTx/>
                <a:uFillTx/>
                <a:latin typeface="Times New Roman" pitchFamily="18" charset="0"/>
                <a:ea typeface="+mn-ea"/>
                <a:cs typeface="Times New Roman" pitchFamily="18" charset="0"/>
              </a:rPr>
              <a:t>Дж.Бойна</a:t>
            </a:r>
            <a:endParaRPr kumimoji="0" lang="ru-RU" sz="1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ru-RU" sz="1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«Мальчик в полосатой пижаме»:</a:t>
            </a:r>
          </a:p>
          <a:p>
            <a:pPr marL="274320" marR="0" lvl="0" indent="274320" algn="just" defTabSz="914400" rtl="0" eaLnBrk="1" fontAlgn="auto" latinLnBrk="0" hangingPunct="1">
              <a:lnSpc>
                <a:spcPct val="100000"/>
              </a:lnSpc>
              <a:spcBef>
                <a:spcPts val="600"/>
              </a:spcBef>
              <a:spcAft>
                <a:spcPts val="0"/>
              </a:spcAft>
              <a:buClr>
                <a:schemeClr val="accent2"/>
              </a:buClr>
              <a:buSzPct val="85000"/>
              <a:buFont typeface="Wingdings 2"/>
              <a:buNone/>
              <a:tabLst/>
              <a:defRPr/>
            </a:pPr>
            <a:endParaRPr kumimoji="0" lang="ru-RU" sz="1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274320" marR="0" lvl="0" indent="274320" algn="just" defTabSz="914400" rtl="0" eaLnBrk="1" fontAlgn="auto" latinLnBrk="0" hangingPunct="1">
              <a:lnSpc>
                <a:spcPct val="100000"/>
              </a:lnSpc>
              <a:spcBef>
                <a:spcPts val="600"/>
              </a:spcBef>
              <a:spcAft>
                <a:spcPts val="0"/>
              </a:spcAft>
              <a:buClr>
                <a:schemeClr val="accent2"/>
              </a:buClr>
              <a:buSzPct val="85000"/>
              <a:buFont typeface="Wingdings 2"/>
              <a:buNone/>
              <a:tabLst/>
              <a:defRPr/>
            </a:pPr>
            <a:endParaRPr kumimoji="0" lang="ru-RU" sz="1800" b="1"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graphicFrame>
        <p:nvGraphicFramePr>
          <p:cNvPr id="6" name="Таблица 5"/>
          <p:cNvGraphicFramePr>
            <a:graphicFrameLocks noGrp="1"/>
          </p:cNvGraphicFramePr>
          <p:nvPr/>
        </p:nvGraphicFramePr>
        <p:xfrm>
          <a:off x="1475656" y="1556793"/>
          <a:ext cx="6480720" cy="3216702"/>
        </p:xfrm>
        <a:graphic>
          <a:graphicData uri="http://schemas.openxmlformats.org/drawingml/2006/table">
            <a:tbl>
              <a:tblPr firstRow="1" bandRow="1">
                <a:tableStyleId>{5C22544A-7EE6-4342-B048-85BDC9FD1C3A}</a:tableStyleId>
              </a:tblPr>
              <a:tblGrid>
                <a:gridCol w="3240360"/>
                <a:gridCol w="3240360"/>
              </a:tblGrid>
              <a:tr h="574744">
                <a:tc>
                  <a:txBody>
                    <a:bodyPr/>
                    <a:lstStyle/>
                    <a:p>
                      <a:r>
                        <a:rPr lang="ru-RU" sz="1700" b="0" i="0" dirty="0" smtClean="0">
                          <a:solidFill>
                            <a:schemeClr val="bg1"/>
                          </a:solidFill>
                          <a:latin typeface="Times New Roman" pitchFamily="18" charset="0"/>
                          <a:cs typeface="Times New Roman" pitchFamily="18" charset="0"/>
                        </a:rPr>
                        <a:t>Бруно, девятилетний</a:t>
                      </a:r>
                      <a:r>
                        <a:rPr lang="ru-RU" sz="1700" b="0" i="0" baseline="0" dirty="0" smtClean="0">
                          <a:solidFill>
                            <a:schemeClr val="bg1"/>
                          </a:solidFill>
                          <a:latin typeface="Times New Roman" pitchFamily="18" charset="0"/>
                          <a:cs typeface="Times New Roman" pitchFamily="18" charset="0"/>
                        </a:rPr>
                        <a:t> мальчик.</a:t>
                      </a:r>
                      <a:endParaRPr lang="ru-RU" sz="1700" b="0" i="0" dirty="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700" b="0" i="0" dirty="0" err="1" smtClean="0">
                          <a:solidFill>
                            <a:schemeClr val="bg1"/>
                          </a:solidFill>
                          <a:latin typeface="Times New Roman" pitchFamily="18" charset="0"/>
                          <a:cs typeface="Times New Roman" pitchFamily="18" charset="0"/>
                        </a:rPr>
                        <a:t>Гретель</a:t>
                      </a:r>
                      <a:r>
                        <a:rPr lang="ru-RU" sz="1700" b="0" i="0" dirty="0" smtClean="0">
                          <a:solidFill>
                            <a:schemeClr val="bg1"/>
                          </a:solidFill>
                          <a:latin typeface="Times New Roman" pitchFamily="18" charset="0"/>
                          <a:cs typeface="Times New Roman" pitchFamily="18" charset="0"/>
                        </a:rPr>
                        <a:t>, сестра Бруно.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623790">
                <a:tc>
                  <a:txBody>
                    <a:bodyPr/>
                    <a:lstStyle/>
                    <a:p>
                      <a:r>
                        <a:rPr lang="ru-RU" sz="1700" b="0" i="0" dirty="0" err="1" smtClean="0">
                          <a:solidFill>
                            <a:schemeClr val="bg1"/>
                          </a:solidFill>
                          <a:latin typeface="Times New Roman" pitchFamily="18" charset="0"/>
                          <a:cs typeface="Times New Roman" pitchFamily="18" charset="0"/>
                        </a:rPr>
                        <a:t>Шмуэль</a:t>
                      </a:r>
                      <a:r>
                        <a:rPr lang="ru-RU" sz="1700" b="0" i="0" dirty="0" smtClean="0">
                          <a:solidFill>
                            <a:schemeClr val="bg1"/>
                          </a:solidFill>
                          <a:latin typeface="Times New Roman" pitchFamily="18" charset="0"/>
                          <a:cs typeface="Times New Roman" pitchFamily="18" charset="0"/>
                        </a:rPr>
                        <a:t>, мальчик, находящийся в концлагере. </a:t>
                      </a:r>
                      <a:endParaRPr lang="ru-RU" sz="1700" b="0" i="0" dirty="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700" b="0" i="0" dirty="0" smtClean="0">
                          <a:solidFill>
                            <a:schemeClr val="bg1"/>
                          </a:solidFill>
                          <a:latin typeface="Times New Roman" pitchFamily="18" charset="0"/>
                          <a:cs typeface="Times New Roman" pitchFamily="18" charset="0"/>
                        </a:rPr>
                        <a:t>Натали, бабушка Бруно.</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700" b="0" i="0" dirty="0" smtClean="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574744">
                <a:tc>
                  <a:txBody>
                    <a:bodyPr/>
                    <a:lstStyle/>
                    <a:p>
                      <a:r>
                        <a:rPr lang="ru-RU" sz="1700" dirty="0" err="1" smtClean="0">
                          <a:latin typeface="Times New Roman" pitchFamily="18" charset="0"/>
                          <a:cs typeface="Times New Roman" pitchFamily="18" charset="0"/>
                        </a:rPr>
                        <a:t>Эльза</a:t>
                      </a:r>
                      <a:r>
                        <a:rPr lang="ru-RU" sz="1700" dirty="0" smtClean="0">
                          <a:latin typeface="Times New Roman" pitchFamily="18" charset="0"/>
                          <a:cs typeface="Times New Roman" pitchFamily="18" charset="0"/>
                        </a:rPr>
                        <a:t>, мать Бруно.</a:t>
                      </a:r>
                      <a:endParaRPr lang="ru-RU" sz="1700" b="0" i="0" dirty="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ru-RU" sz="1700" b="0" i="0" dirty="0" smtClean="0">
                          <a:solidFill>
                            <a:schemeClr val="bg1"/>
                          </a:solidFill>
                          <a:latin typeface="Times New Roman" pitchFamily="18" charset="0"/>
                          <a:cs typeface="Times New Roman" pitchFamily="18" charset="0"/>
                        </a:rPr>
                        <a:t>дедушка Бруно.</a:t>
                      </a:r>
                      <a:endParaRPr lang="ru-RU" sz="1700" b="0" i="0" dirty="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5747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700" b="0" i="0" dirty="0" smtClean="0">
                          <a:solidFill>
                            <a:schemeClr val="bg1"/>
                          </a:solidFill>
                          <a:latin typeface="Times New Roman" pitchFamily="18" charset="0"/>
                          <a:cs typeface="Times New Roman" pitchFamily="18" charset="0"/>
                        </a:rPr>
                        <a:t>Ральф,</a:t>
                      </a:r>
                      <a:r>
                        <a:rPr lang="ru-RU" sz="1700" b="0" i="0" baseline="0" dirty="0" smtClean="0">
                          <a:solidFill>
                            <a:schemeClr val="bg1"/>
                          </a:solidFill>
                          <a:latin typeface="Times New Roman" pitchFamily="18" charset="0"/>
                          <a:cs typeface="Times New Roman" pitchFamily="18" charset="0"/>
                        </a:rPr>
                        <a:t> отец Бруно, высокопоставленный военный деятель</a:t>
                      </a:r>
                      <a:endParaRPr lang="ru-RU" sz="1700" b="0" i="0" dirty="0" smtClean="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ru-RU" sz="1700" b="0" i="0" dirty="0" smtClean="0">
                          <a:solidFill>
                            <a:schemeClr val="bg1"/>
                          </a:solidFill>
                          <a:latin typeface="Times New Roman" pitchFamily="18" charset="0"/>
                          <a:cs typeface="Times New Roman" pitchFamily="18" charset="0"/>
                        </a:rPr>
                        <a:t>Павел, слуга.</a:t>
                      </a:r>
                      <a:endParaRPr lang="ru-RU" sz="1700" b="0" i="0" dirty="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574744">
                <a:tc>
                  <a:txBody>
                    <a:bodyPr/>
                    <a:lstStyle/>
                    <a:p>
                      <a:r>
                        <a:rPr lang="ru-RU" sz="1700" b="0" i="0" dirty="0" err="1" smtClean="0">
                          <a:solidFill>
                            <a:schemeClr val="bg1"/>
                          </a:solidFill>
                          <a:latin typeface="Times New Roman" pitchFamily="18" charset="0"/>
                          <a:cs typeface="Times New Roman" pitchFamily="18" charset="0"/>
                        </a:rPr>
                        <a:t>Курт</a:t>
                      </a:r>
                      <a:r>
                        <a:rPr lang="ru-RU" sz="1700" b="0" i="0" dirty="0" smtClean="0">
                          <a:solidFill>
                            <a:schemeClr val="bg1"/>
                          </a:solidFill>
                          <a:latin typeface="Times New Roman" pitchFamily="18" charset="0"/>
                          <a:cs typeface="Times New Roman" pitchFamily="18" charset="0"/>
                        </a:rPr>
                        <a:t> </a:t>
                      </a:r>
                      <a:r>
                        <a:rPr lang="ru-RU" sz="1700" b="0" i="0" dirty="0" err="1" smtClean="0">
                          <a:solidFill>
                            <a:schemeClr val="bg1"/>
                          </a:solidFill>
                          <a:latin typeface="Times New Roman" pitchFamily="18" charset="0"/>
                          <a:cs typeface="Times New Roman" pitchFamily="18" charset="0"/>
                        </a:rPr>
                        <a:t>Кётлер</a:t>
                      </a:r>
                      <a:r>
                        <a:rPr lang="ru-RU" sz="1700" b="0" i="0" dirty="0" smtClean="0">
                          <a:solidFill>
                            <a:schemeClr val="bg1"/>
                          </a:solidFill>
                          <a:latin typeface="Times New Roman" pitchFamily="18" charset="0"/>
                          <a:cs typeface="Times New Roman" pitchFamily="18" charset="0"/>
                        </a:rPr>
                        <a:t>, лейтенант.</a:t>
                      </a:r>
                      <a:endParaRPr lang="ru-RU" sz="1700" b="0" i="0" dirty="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ru-RU" sz="1700" b="0" i="0" dirty="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bl>
          </a:graphicData>
        </a:graphic>
      </p:graphicFrame>
      <p:sp>
        <p:nvSpPr>
          <p:cNvPr id="7" name="Содержимое 1"/>
          <p:cNvSpPr txBox="1">
            <a:spLocks/>
          </p:cNvSpPr>
          <p:nvPr/>
        </p:nvSpPr>
        <p:spPr>
          <a:xfrm>
            <a:off x="1475656" y="5013176"/>
            <a:ext cx="6120680" cy="720080"/>
          </a:xfrm>
          <a:prstGeom prst="rect">
            <a:avLst/>
          </a:prstGeom>
          <a:solidFill>
            <a:schemeClr val="accent2">
              <a:lumMod val="40000"/>
              <a:lumOff val="60000"/>
            </a:schemeClr>
          </a:solidFill>
        </p:spPr>
        <p:txBody>
          <a:bodyPr vert="horz">
            <a:noAutofit/>
          </a:bodyPr>
          <a:lstStyle/>
          <a:p>
            <a:pPr marL="274320" lvl="0" indent="274320" algn="ctr">
              <a:spcBef>
                <a:spcPts val="600"/>
              </a:spcBef>
              <a:buClr>
                <a:schemeClr val="accent2"/>
              </a:buClr>
              <a:buSzPct val="85000"/>
              <a:defRPr/>
            </a:pPr>
            <a:r>
              <a:rPr lang="ru-RU" sz="1700" dirty="0" err="1" smtClean="0">
                <a:solidFill>
                  <a:schemeClr val="bg1"/>
                </a:solidFill>
                <a:latin typeface="Times New Roman" pitchFamily="18" charset="0"/>
                <a:cs typeface="Times New Roman" pitchFamily="18" charset="0"/>
              </a:rPr>
              <a:t>Бойн</a:t>
            </a:r>
            <a:r>
              <a:rPr lang="ru-RU" sz="1700" dirty="0" smtClean="0">
                <a:solidFill>
                  <a:schemeClr val="bg1"/>
                </a:solidFill>
                <a:latin typeface="Times New Roman" pitchFamily="18" charset="0"/>
                <a:cs typeface="Times New Roman" pitchFamily="18" charset="0"/>
              </a:rPr>
              <a:t> Д. Мальчик в полосатой пижаме. – М.: </a:t>
            </a:r>
            <a:r>
              <a:rPr lang="ru-RU" sz="1700" dirty="0" err="1" smtClean="0">
                <a:solidFill>
                  <a:schemeClr val="bg1"/>
                </a:solidFill>
                <a:latin typeface="Times New Roman" pitchFamily="18" charset="0"/>
                <a:cs typeface="Times New Roman" pitchFamily="18" charset="0"/>
              </a:rPr>
              <a:t>Эксмо</a:t>
            </a:r>
            <a:r>
              <a:rPr lang="ru-RU" sz="1700" dirty="0" smtClean="0">
                <a:solidFill>
                  <a:schemeClr val="bg1"/>
                </a:solidFill>
                <a:latin typeface="Times New Roman" pitchFamily="18" charset="0"/>
                <a:cs typeface="Times New Roman" pitchFamily="18" charset="0"/>
              </a:rPr>
              <a:t>, Фантом пресс, 2006. – 224 с.</a:t>
            </a:r>
            <a:endParaRPr kumimoji="0" lang="ru-RU" sz="1700"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grpSp>
        <p:nvGrpSpPr>
          <p:cNvPr id="8" name="Группа 7"/>
          <p:cNvGrpSpPr/>
          <p:nvPr/>
        </p:nvGrpSpPr>
        <p:grpSpPr>
          <a:xfrm>
            <a:off x="323528" y="6021288"/>
            <a:ext cx="1440160" cy="504056"/>
            <a:chOff x="1691680" y="5949280"/>
            <a:chExt cx="1440160" cy="504056"/>
          </a:xfrm>
        </p:grpSpPr>
        <p:sp>
          <p:nvSpPr>
            <p:cNvPr id="9" name="Стрелка вправо 8"/>
            <p:cNvSpPr/>
            <p:nvPr/>
          </p:nvSpPr>
          <p:spPr>
            <a:xfrm rot="10800000">
              <a:off x="1691680" y="5949280"/>
              <a:ext cx="1440160" cy="504056"/>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10" name="TextBox 9"/>
            <p:cNvSpPr txBox="1"/>
            <p:nvPr/>
          </p:nvSpPr>
          <p:spPr>
            <a:xfrm>
              <a:off x="1835696" y="6021288"/>
              <a:ext cx="1296144" cy="369332"/>
            </a:xfrm>
            <a:prstGeom prst="rect">
              <a:avLst/>
            </a:prstGeom>
            <a:noFill/>
          </p:spPr>
          <p:txBody>
            <a:bodyPr wrap="square" rtlCol="0">
              <a:spAutoFit/>
            </a:bodyPr>
            <a:lstStyle/>
            <a:p>
              <a:r>
                <a:rPr lang="ru-RU" b="1" dirty="0" smtClean="0">
                  <a:solidFill>
                    <a:srgbClr val="C00000"/>
                  </a:solidFill>
                  <a:latin typeface="Times New Roman" pitchFamily="18" charset="0"/>
                  <a:cs typeface="Times New Roman" pitchFamily="18" charset="0"/>
                  <a:hlinkClick r:id="rId3" action="ppaction://hlinksldjump"/>
                </a:rPr>
                <a:t>вернуться</a:t>
              </a:r>
              <a:endParaRPr lang="ru-RU" b="1" dirty="0">
                <a:solidFill>
                  <a:srgbClr val="C00000"/>
                </a:solidFill>
                <a:latin typeface="Times New Roman" pitchFamily="18" charset="0"/>
                <a:cs typeface="Times New Roman" pitchFamily="18" charset="0"/>
              </a:endParaRPr>
            </a:p>
          </p:txBody>
        </p:sp>
      </p:grpSp>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4" name="Picture 2" descr="C:\Users\Маратик\Desktop\для читательского дневника\1607 - копия.jpg"/>
          <p:cNvPicPr>
            <a:picLocks noChangeAspect="1" noChangeArrowheads="1"/>
          </p:cNvPicPr>
          <p:nvPr/>
        </p:nvPicPr>
        <p:blipFill>
          <a:blip r:embed="rId2" cstate="print"/>
          <a:srcRect/>
          <a:stretch>
            <a:fillRect/>
          </a:stretch>
        </p:blipFill>
        <p:spPr bwMode="auto">
          <a:xfrm>
            <a:off x="-29210" y="0"/>
            <a:ext cx="9173210" cy="6858000"/>
          </a:xfrm>
          <a:prstGeom prst="rect">
            <a:avLst/>
          </a:prstGeom>
          <a:noFill/>
        </p:spPr>
      </p:pic>
      <p:sp>
        <p:nvSpPr>
          <p:cNvPr id="5" name="Содержимое 1"/>
          <p:cNvSpPr txBox="1">
            <a:spLocks/>
          </p:cNvSpPr>
          <p:nvPr/>
        </p:nvSpPr>
        <p:spPr>
          <a:xfrm>
            <a:off x="1691680" y="476672"/>
            <a:ext cx="6048672" cy="792088"/>
          </a:xfrm>
          <a:prstGeom prst="rect">
            <a:avLst/>
          </a:prstGeom>
        </p:spPr>
        <p:txBody>
          <a:bodyPr vert="horz">
            <a:noAutofit/>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ru-RU" sz="1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Действующие лица повести Р. </a:t>
            </a:r>
            <a:r>
              <a:rPr kumimoji="0" lang="ru-RU" sz="1800" b="1" i="0" u="none" strike="noStrike" kern="1200" cap="none" spc="0" normalizeH="0" baseline="0" noProof="0" dirty="0" err="1" smtClean="0">
                <a:ln>
                  <a:noFill/>
                </a:ln>
                <a:solidFill>
                  <a:schemeClr val="bg1"/>
                </a:solidFill>
                <a:effectLst/>
                <a:uLnTx/>
                <a:uFillTx/>
                <a:latin typeface="Times New Roman" pitchFamily="18" charset="0"/>
                <a:ea typeface="+mn-ea"/>
                <a:cs typeface="Times New Roman" pitchFamily="18" charset="0"/>
              </a:rPr>
              <a:t>Брэдбери</a:t>
            </a:r>
            <a:endParaRPr kumimoji="0" lang="ru-RU" sz="1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ru-RU" sz="1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«Где-то играет оркестр»:</a:t>
            </a:r>
          </a:p>
          <a:p>
            <a:pPr marL="274320" marR="0" lvl="0" indent="274320" algn="just" defTabSz="914400" rtl="0" eaLnBrk="1" fontAlgn="auto" latinLnBrk="0" hangingPunct="1">
              <a:lnSpc>
                <a:spcPct val="100000"/>
              </a:lnSpc>
              <a:spcBef>
                <a:spcPts val="600"/>
              </a:spcBef>
              <a:spcAft>
                <a:spcPts val="0"/>
              </a:spcAft>
              <a:buClr>
                <a:schemeClr val="accent2"/>
              </a:buClr>
              <a:buSzPct val="85000"/>
              <a:buFont typeface="Wingdings 2"/>
              <a:buNone/>
              <a:tabLst/>
              <a:defRPr/>
            </a:pPr>
            <a:endParaRPr kumimoji="0" lang="ru-RU" sz="18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274320" marR="0" lvl="0" indent="274320" algn="just" defTabSz="914400" rtl="0" eaLnBrk="1" fontAlgn="auto" latinLnBrk="0" hangingPunct="1">
              <a:lnSpc>
                <a:spcPct val="100000"/>
              </a:lnSpc>
              <a:spcBef>
                <a:spcPts val="600"/>
              </a:spcBef>
              <a:spcAft>
                <a:spcPts val="0"/>
              </a:spcAft>
              <a:buClr>
                <a:schemeClr val="accent2"/>
              </a:buClr>
              <a:buSzPct val="85000"/>
              <a:buFont typeface="Wingdings 2"/>
              <a:buNone/>
              <a:tabLst/>
              <a:defRPr/>
            </a:pPr>
            <a:endParaRPr kumimoji="0" lang="ru-RU" sz="1800" b="1"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graphicFrame>
        <p:nvGraphicFramePr>
          <p:cNvPr id="6" name="Таблица 5"/>
          <p:cNvGraphicFramePr>
            <a:graphicFrameLocks noGrp="1"/>
          </p:cNvGraphicFramePr>
          <p:nvPr/>
        </p:nvGraphicFramePr>
        <p:xfrm>
          <a:off x="3203848" y="1628800"/>
          <a:ext cx="3240360" cy="1996440"/>
        </p:xfrm>
        <a:graphic>
          <a:graphicData uri="http://schemas.openxmlformats.org/drawingml/2006/table">
            <a:tbl>
              <a:tblPr firstRow="1" bandRow="1">
                <a:tableStyleId>{5C22544A-7EE6-4342-B048-85BDC9FD1C3A}</a:tableStyleId>
              </a:tblPr>
              <a:tblGrid>
                <a:gridCol w="3240360"/>
              </a:tblGrid>
              <a:tr h="574744">
                <a:tc>
                  <a:txBody>
                    <a:bodyPr/>
                    <a:lstStyle/>
                    <a:p>
                      <a:r>
                        <a:rPr lang="ru-RU" sz="1700" b="0" i="0" dirty="0" smtClean="0">
                          <a:solidFill>
                            <a:schemeClr val="bg1"/>
                          </a:solidFill>
                          <a:latin typeface="Times New Roman" pitchFamily="18" charset="0"/>
                          <a:cs typeface="Times New Roman" pitchFamily="18" charset="0"/>
                        </a:rPr>
                        <a:t>Джеймс Кардифф, главный герой повести,</a:t>
                      </a:r>
                      <a:r>
                        <a:rPr lang="ru-RU" sz="1700" b="0" i="0" baseline="0" dirty="0" smtClean="0">
                          <a:solidFill>
                            <a:schemeClr val="bg1"/>
                          </a:solidFill>
                          <a:latin typeface="Times New Roman" pitchFamily="18" charset="0"/>
                          <a:cs typeface="Times New Roman" pitchFamily="18" charset="0"/>
                        </a:rPr>
                        <a:t> который попадает в несуществующий город.</a:t>
                      </a:r>
                      <a:endParaRPr lang="ru-RU" sz="1700" b="0" i="0" dirty="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623790">
                <a:tc>
                  <a:txBody>
                    <a:bodyPr/>
                    <a:lstStyle/>
                    <a:p>
                      <a:r>
                        <a:rPr lang="ru-RU" sz="1700" b="0" i="0" dirty="0" err="1" smtClean="0">
                          <a:solidFill>
                            <a:schemeClr val="bg1"/>
                          </a:solidFill>
                          <a:latin typeface="Times New Roman" pitchFamily="18" charset="0"/>
                          <a:cs typeface="Times New Roman" pitchFamily="18" charset="0"/>
                        </a:rPr>
                        <a:t>Элиас</a:t>
                      </a:r>
                      <a:r>
                        <a:rPr lang="ru-RU" sz="1700" b="0" i="0" dirty="0" smtClean="0">
                          <a:solidFill>
                            <a:schemeClr val="bg1"/>
                          </a:solidFill>
                          <a:latin typeface="Times New Roman" pitchFamily="18" charset="0"/>
                          <a:cs typeface="Times New Roman" pitchFamily="18" charset="0"/>
                        </a:rPr>
                        <a:t> </a:t>
                      </a:r>
                      <a:r>
                        <a:rPr lang="ru-RU" sz="1700" b="0" i="0" dirty="0" err="1" smtClean="0">
                          <a:solidFill>
                            <a:schemeClr val="bg1"/>
                          </a:solidFill>
                          <a:latin typeface="Times New Roman" pitchFamily="18" charset="0"/>
                          <a:cs typeface="Times New Roman" pitchFamily="18" charset="0"/>
                        </a:rPr>
                        <a:t>Калпеппер</a:t>
                      </a:r>
                      <a:r>
                        <a:rPr lang="ru-RU" sz="1700" b="0" i="0" dirty="0" smtClean="0">
                          <a:solidFill>
                            <a:schemeClr val="bg1"/>
                          </a:solidFill>
                          <a:latin typeface="Times New Roman" pitchFamily="18" charset="0"/>
                          <a:cs typeface="Times New Roman" pitchFamily="18" charset="0"/>
                        </a:rPr>
                        <a:t>,  молодой человек, который встречает Джеймса в городе и рассказывает о нём.</a:t>
                      </a:r>
                      <a:endParaRPr lang="ru-RU" sz="1700" b="0" i="0" dirty="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bl>
          </a:graphicData>
        </a:graphic>
      </p:graphicFrame>
      <p:sp>
        <p:nvSpPr>
          <p:cNvPr id="7" name="Содержимое 1"/>
          <p:cNvSpPr txBox="1">
            <a:spLocks/>
          </p:cNvSpPr>
          <p:nvPr/>
        </p:nvSpPr>
        <p:spPr>
          <a:xfrm>
            <a:off x="1475656" y="5013176"/>
            <a:ext cx="6120680" cy="720080"/>
          </a:xfrm>
          <a:prstGeom prst="rect">
            <a:avLst/>
          </a:prstGeom>
          <a:solidFill>
            <a:schemeClr val="accent2">
              <a:lumMod val="40000"/>
              <a:lumOff val="60000"/>
            </a:schemeClr>
          </a:solidFill>
        </p:spPr>
        <p:txBody>
          <a:bodyPr vert="horz">
            <a:noAutofit/>
          </a:bodyPr>
          <a:lstStyle/>
          <a:p>
            <a:pPr marL="274320" lvl="0" indent="274320" algn="ctr">
              <a:spcBef>
                <a:spcPts val="600"/>
              </a:spcBef>
              <a:buClr>
                <a:schemeClr val="accent2"/>
              </a:buClr>
              <a:buSzPct val="85000"/>
              <a:defRPr/>
            </a:pPr>
            <a:r>
              <a:rPr lang="ru-RU" sz="1700" dirty="0" err="1" smtClean="0">
                <a:solidFill>
                  <a:schemeClr val="bg1"/>
                </a:solidFill>
                <a:latin typeface="Times New Roman" pitchFamily="18" charset="0"/>
                <a:cs typeface="Times New Roman" pitchFamily="18" charset="0"/>
              </a:rPr>
              <a:t>Брэдбери</a:t>
            </a:r>
            <a:r>
              <a:rPr lang="ru-RU" sz="1700" dirty="0" smtClean="0">
                <a:solidFill>
                  <a:schemeClr val="bg1"/>
                </a:solidFill>
                <a:latin typeface="Times New Roman" pitchFamily="18" charset="0"/>
                <a:cs typeface="Times New Roman" pitchFamily="18" charset="0"/>
              </a:rPr>
              <a:t> Р. Отныне и вовек: Повести. – М.: </a:t>
            </a:r>
            <a:r>
              <a:rPr lang="ru-RU" sz="1700" dirty="0" err="1" smtClean="0">
                <a:solidFill>
                  <a:schemeClr val="bg1"/>
                </a:solidFill>
                <a:latin typeface="Times New Roman" pitchFamily="18" charset="0"/>
                <a:cs typeface="Times New Roman" pitchFamily="18" charset="0"/>
              </a:rPr>
              <a:t>Эксмо</a:t>
            </a:r>
            <a:r>
              <a:rPr lang="ru-RU" sz="1700" dirty="0" smtClean="0">
                <a:solidFill>
                  <a:schemeClr val="bg1"/>
                </a:solidFill>
                <a:latin typeface="Times New Roman" pitchFamily="18" charset="0"/>
                <a:cs typeface="Times New Roman" pitchFamily="18" charset="0"/>
              </a:rPr>
              <a:t>, </a:t>
            </a:r>
          </a:p>
          <a:p>
            <a:pPr marL="274320" lvl="0" indent="274320" algn="ctr">
              <a:spcBef>
                <a:spcPts val="600"/>
              </a:spcBef>
              <a:buClr>
                <a:schemeClr val="accent2"/>
              </a:buClr>
              <a:buSzPct val="85000"/>
              <a:defRPr/>
            </a:pPr>
            <a:r>
              <a:rPr lang="ru-RU" sz="1700" dirty="0" smtClean="0">
                <a:solidFill>
                  <a:schemeClr val="bg1"/>
                </a:solidFill>
                <a:latin typeface="Times New Roman" pitchFamily="18" charset="0"/>
                <a:cs typeface="Times New Roman" pitchFamily="18" charset="0"/>
              </a:rPr>
              <a:t>2010. –  256 с.</a:t>
            </a:r>
            <a:endParaRPr kumimoji="0" lang="ru-RU" sz="1700"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grpSp>
        <p:nvGrpSpPr>
          <p:cNvPr id="8" name="Группа 7"/>
          <p:cNvGrpSpPr/>
          <p:nvPr/>
        </p:nvGrpSpPr>
        <p:grpSpPr>
          <a:xfrm>
            <a:off x="323528" y="6021288"/>
            <a:ext cx="1440160" cy="504056"/>
            <a:chOff x="1691680" y="5949280"/>
            <a:chExt cx="1440160" cy="504056"/>
          </a:xfrm>
        </p:grpSpPr>
        <p:sp>
          <p:nvSpPr>
            <p:cNvPr id="9" name="Стрелка вправо 8"/>
            <p:cNvSpPr/>
            <p:nvPr/>
          </p:nvSpPr>
          <p:spPr>
            <a:xfrm rot="10800000">
              <a:off x="1691680" y="5949280"/>
              <a:ext cx="1440160" cy="504056"/>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10" name="TextBox 9"/>
            <p:cNvSpPr txBox="1"/>
            <p:nvPr/>
          </p:nvSpPr>
          <p:spPr>
            <a:xfrm>
              <a:off x="1835696" y="6021288"/>
              <a:ext cx="1296144" cy="369332"/>
            </a:xfrm>
            <a:prstGeom prst="rect">
              <a:avLst/>
            </a:prstGeom>
            <a:noFill/>
          </p:spPr>
          <p:txBody>
            <a:bodyPr wrap="square" rtlCol="0">
              <a:spAutoFit/>
            </a:bodyPr>
            <a:lstStyle/>
            <a:p>
              <a:r>
                <a:rPr lang="ru-RU" b="1" dirty="0" smtClean="0">
                  <a:solidFill>
                    <a:srgbClr val="C00000"/>
                  </a:solidFill>
                  <a:latin typeface="Times New Roman" pitchFamily="18" charset="0"/>
                  <a:cs typeface="Times New Roman" pitchFamily="18" charset="0"/>
                  <a:hlinkClick r:id="rId3" action="ppaction://hlinksldjump"/>
                </a:rPr>
                <a:t>вернуться</a:t>
              </a:r>
              <a:endParaRPr lang="ru-RU" b="1" dirty="0">
                <a:solidFill>
                  <a:srgbClr val="C00000"/>
                </a:solidFill>
                <a:latin typeface="Times New Roman" pitchFamily="18" charset="0"/>
                <a:cs typeface="Times New Roman" pitchFamily="18" charset="0"/>
              </a:endParaRPr>
            </a:p>
          </p:txBody>
        </p:sp>
      </p:grpSp>
    </p:spTree>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4" name="Picture 2" descr="C:\Users\Маратик\Desktop\для читательского дневника\1607 - копия.jpg"/>
          <p:cNvPicPr>
            <a:picLocks noChangeAspect="1" noChangeArrowheads="1"/>
          </p:cNvPicPr>
          <p:nvPr/>
        </p:nvPicPr>
        <p:blipFill>
          <a:blip r:embed="rId2" cstate="print"/>
          <a:srcRect/>
          <a:stretch>
            <a:fillRect/>
          </a:stretch>
        </p:blipFill>
        <p:spPr bwMode="auto">
          <a:xfrm>
            <a:off x="-29210" y="0"/>
            <a:ext cx="9173210" cy="6858000"/>
          </a:xfrm>
          <a:prstGeom prst="rect">
            <a:avLst/>
          </a:prstGeom>
          <a:noFill/>
        </p:spPr>
      </p:pic>
      <p:grpSp>
        <p:nvGrpSpPr>
          <p:cNvPr id="5" name="Группа 4"/>
          <p:cNvGrpSpPr/>
          <p:nvPr/>
        </p:nvGrpSpPr>
        <p:grpSpPr>
          <a:xfrm>
            <a:off x="323528" y="6021288"/>
            <a:ext cx="1440160" cy="504056"/>
            <a:chOff x="1691680" y="5949280"/>
            <a:chExt cx="1440160" cy="504056"/>
          </a:xfrm>
        </p:grpSpPr>
        <p:sp>
          <p:nvSpPr>
            <p:cNvPr id="6" name="Стрелка вправо 5"/>
            <p:cNvSpPr/>
            <p:nvPr/>
          </p:nvSpPr>
          <p:spPr>
            <a:xfrm rot="10800000">
              <a:off x="1691680" y="5949280"/>
              <a:ext cx="1440160" cy="504056"/>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7" name="TextBox 6"/>
            <p:cNvSpPr txBox="1"/>
            <p:nvPr/>
          </p:nvSpPr>
          <p:spPr>
            <a:xfrm>
              <a:off x="1835696" y="6021288"/>
              <a:ext cx="1296144" cy="369332"/>
            </a:xfrm>
            <a:prstGeom prst="rect">
              <a:avLst/>
            </a:prstGeom>
            <a:noFill/>
          </p:spPr>
          <p:txBody>
            <a:bodyPr wrap="square" rtlCol="0">
              <a:spAutoFit/>
            </a:bodyPr>
            <a:lstStyle/>
            <a:p>
              <a:r>
                <a:rPr lang="ru-RU" b="1" dirty="0" smtClean="0">
                  <a:solidFill>
                    <a:srgbClr val="C00000"/>
                  </a:solidFill>
                  <a:latin typeface="Times New Roman" pitchFamily="18" charset="0"/>
                  <a:cs typeface="Times New Roman" pitchFamily="18" charset="0"/>
                  <a:hlinkClick r:id="rId3" action="ppaction://hlinksldjump"/>
                </a:rPr>
                <a:t>вернуться</a:t>
              </a:r>
              <a:endParaRPr lang="ru-RU" b="1" dirty="0">
                <a:solidFill>
                  <a:srgbClr val="C00000"/>
                </a:solidFill>
                <a:latin typeface="Times New Roman" pitchFamily="18" charset="0"/>
                <a:cs typeface="Times New Roman" pitchFamily="18" charset="0"/>
              </a:endParaRPr>
            </a:p>
          </p:txBody>
        </p:sp>
      </p:grpSp>
      <p:sp>
        <p:nvSpPr>
          <p:cNvPr id="8" name="Содержимое 1"/>
          <p:cNvSpPr txBox="1">
            <a:spLocks/>
          </p:cNvSpPr>
          <p:nvPr/>
        </p:nvSpPr>
        <p:spPr>
          <a:xfrm>
            <a:off x="1547664" y="764704"/>
            <a:ext cx="6120680" cy="360040"/>
          </a:xfrm>
          <a:prstGeom prst="rect">
            <a:avLst/>
          </a:prstGeom>
          <a:solidFill>
            <a:schemeClr val="accent2">
              <a:lumMod val="40000"/>
              <a:lumOff val="60000"/>
            </a:schemeClr>
          </a:solidFill>
        </p:spPr>
        <p:txBody>
          <a:bodyPr vert="horz">
            <a:noAutofit/>
          </a:bodyPr>
          <a:lstStyle/>
          <a:p>
            <a:pPr marL="274320" lvl="0" indent="274320" algn="ctr">
              <a:spcBef>
                <a:spcPts val="600"/>
              </a:spcBef>
              <a:buClr>
                <a:schemeClr val="accent2"/>
              </a:buClr>
              <a:buSzPct val="85000"/>
              <a:defRPr/>
            </a:pPr>
            <a:r>
              <a:rPr lang="ru-RU" b="1" dirty="0" smtClean="0">
                <a:solidFill>
                  <a:schemeClr val="bg1"/>
                </a:solidFill>
                <a:latin typeface="Times New Roman" pitchFamily="18" charset="0"/>
                <a:cs typeface="Times New Roman" pitchFamily="18" charset="0"/>
              </a:rPr>
              <a:t>СПИСОК ЛИТЕРАТУРЫ</a:t>
            </a:r>
            <a:endParaRPr kumimoji="0" lang="ru-RU" b="1"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graphicFrame>
        <p:nvGraphicFramePr>
          <p:cNvPr id="9" name="Таблица 8"/>
          <p:cNvGraphicFramePr>
            <a:graphicFrameLocks noGrp="1"/>
          </p:cNvGraphicFramePr>
          <p:nvPr/>
        </p:nvGraphicFramePr>
        <p:xfrm>
          <a:off x="971600" y="1556792"/>
          <a:ext cx="7128792" cy="2164080"/>
        </p:xfrm>
        <a:graphic>
          <a:graphicData uri="http://schemas.openxmlformats.org/drawingml/2006/table">
            <a:tbl>
              <a:tblPr firstRow="1" bandRow="1">
                <a:tableStyleId>{5C22544A-7EE6-4342-B048-85BDC9FD1C3A}</a:tableStyleId>
              </a:tblPr>
              <a:tblGrid>
                <a:gridCol w="7128792"/>
              </a:tblGrid>
              <a:tr h="2160240">
                <a:tc>
                  <a:txBody>
                    <a:bodyPr/>
                    <a:lstStyle/>
                    <a:p>
                      <a:pPr marL="342900" indent="-342900" algn="just">
                        <a:buAutoNum type="arabicPeriod"/>
                      </a:pPr>
                      <a:r>
                        <a:rPr lang="ru-RU" sz="1700" b="0" i="0" dirty="0" smtClean="0">
                          <a:solidFill>
                            <a:schemeClr val="bg1"/>
                          </a:solidFill>
                          <a:latin typeface="Times New Roman" pitchFamily="18" charset="0"/>
                          <a:cs typeface="Times New Roman" pitchFamily="18" charset="0"/>
                        </a:rPr>
                        <a:t>Быков</a:t>
                      </a:r>
                      <a:r>
                        <a:rPr lang="ru-RU" sz="1700" b="0" i="0" baseline="0" dirty="0" smtClean="0">
                          <a:solidFill>
                            <a:schemeClr val="bg1"/>
                          </a:solidFill>
                          <a:latin typeface="Times New Roman" pitchFamily="18" charset="0"/>
                          <a:cs typeface="Times New Roman" pitchFamily="18" charset="0"/>
                        </a:rPr>
                        <a:t> Д.Л. Советская литература. Краткий курс / Дмитрий Быков. – М.: </a:t>
                      </a:r>
                      <a:r>
                        <a:rPr lang="ru-RU" sz="1700" b="0" i="0" baseline="0" dirty="0" err="1" smtClean="0">
                          <a:solidFill>
                            <a:schemeClr val="bg1"/>
                          </a:solidFill>
                          <a:latin typeface="Times New Roman" pitchFamily="18" charset="0"/>
                          <a:cs typeface="Times New Roman" pitchFamily="18" charset="0"/>
                        </a:rPr>
                        <a:t>ПРОЗАиК</a:t>
                      </a:r>
                      <a:r>
                        <a:rPr lang="ru-RU" sz="1700" b="0" i="0" baseline="0" dirty="0" smtClean="0">
                          <a:solidFill>
                            <a:schemeClr val="bg1"/>
                          </a:solidFill>
                          <a:latin typeface="Times New Roman" pitchFamily="18" charset="0"/>
                          <a:cs typeface="Times New Roman" pitchFamily="18" charset="0"/>
                        </a:rPr>
                        <a:t>, 2013. – 416с.</a:t>
                      </a:r>
                    </a:p>
                    <a:p>
                      <a:pPr marL="342900" indent="-342900" algn="just">
                        <a:buAutoNum type="arabicPeriod"/>
                      </a:pPr>
                      <a:r>
                        <a:rPr lang="ru-RU" sz="1700" b="0" i="0" dirty="0" smtClean="0">
                          <a:solidFill>
                            <a:schemeClr val="bg1"/>
                          </a:solidFill>
                          <a:latin typeface="Times New Roman" pitchFamily="18" charset="0"/>
                          <a:cs typeface="Times New Roman" pitchFamily="18" charset="0"/>
                        </a:rPr>
                        <a:t>Набоков В. Лекции</a:t>
                      </a:r>
                      <a:r>
                        <a:rPr lang="ru-RU" sz="1700" b="0" i="0" baseline="0" dirty="0" smtClean="0">
                          <a:solidFill>
                            <a:schemeClr val="bg1"/>
                          </a:solidFill>
                          <a:latin typeface="Times New Roman" pitchFamily="18" charset="0"/>
                          <a:cs typeface="Times New Roman" pitchFamily="18" charset="0"/>
                        </a:rPr>
                        <a:t> по зарубежной литературе./ Пер. с англ. С.Антонова, И. Бернштейн, Г. </a:t>
                      </a:r>
                      <a:r>
                        <a:rPr lang="ru-RU" sz="1700" b="0" i="0" baseline="0" dirty="0" err="1" smtClean="0">
                          <a:solidFill>
                            <a:schemeClr val="bg1"/>
                          </a:solidFill>
                          <a:latin typeface="Times New Roman" pitchFamily="18" charset="0"/>
                          <a:cs typeface="Times New Roman" pitchFamily="18" charset="0"/>
                        </a:rPr>
                        <a:t>Дашевского</a:t>
                      </a:r>
                      <a:r>
                        <a:rPr lang="ru-RU" sz="1700" b="0" i="0" baseline="0" dirty="0" smtClean="0">
                          <a:solidFill>
                            <a:schemeClr val="bg1"/>
                          </a:solidFill>
                          <a:latin typeface="Times New Roman" pitchFamily="18" charset="0"/>
                          <a:cs typeface="Times New Roman" pitchFamily="18" charset="0"/>
                        </a:rPr>
                        <a:t> и др. – </a:t>
                      </a:r>
                      <a:r>
                        <a:rPr lang="ru-RU" sz="1700" b="0" i="0" baseline="0" dirty="0" err="1" smtClean="0">
                          <a:solidFill>
                            <a:schemeClr val="bg1"/>
                          </a:solidFill>
                          <a:latin typeface="Times New Roman" pitchFamily="18" charset="0"/>
                          <a:cs typeface="Times New Roman" pitchFamily="18" charset="0"/>
                        </a:rPr>
                        <a:t>Спб</a:t>
                      </a:r>
                      <a:r>
                        <a:rPr lang="ru-RU" sz="1700" b="0" i="0" baseline="0" dirty="0" smtClean="0">
                          <a:solidFill>
                            <a:schemeClr val="bg1"/>
                          </a:solidFill>
                          <a:latin typeface="Times New Roman" pitchFamily="18" charset="0"/>
                          <a:cs typeface="Times New Roman" pitchFamily="18" charset="0"/>
                        </a:rPr>
                        <a:t>.: Азбука, Азбука-Аттикус, 2011. – 512 с.</a:t>
                      </a:r>
                    </a:p>
                    <a:p>
                      <a:pPr marL="342900" indent="-342900" algn="just">
                        <a:buAutoNum type="arabicPeriod"/>
                      </a:pPr>
                      <a:r>
                        <a:rPr lang="ru-RU" sz="1700" b="0" i="0" baseline="0" dirty="0" err="1" smtClean="0">
                          <a:solidFill>
                            <a:schemeClr val="bg1"/>
                          </a:solidFill>
                          <a:latin typeface="Times New Roman" pitchFamily="18" charset="0"/>
                          <a:cs typeface="Times New Roman" pitchFamily="18" charset="0"/>
                        </a:rPr>
                        <a:t>Хисаметдинова</a:t>
                      </a:r>
                      <a:r>
                        <a:rPr lang="ru-RU" sz="1700" b="0" i="0" baseline="0" dirty="0" smtClean="0">
                          <a:solidFill>
                            <a:schemeClr val="bg1"/>
                          </a:solidFill>
                          <a:latin typeface="Times New Roman" pitchFamily="18" charset="0"/>
                          <a:cs typeface="Times New Roman" pitchFamily="18" charset="0"/>
                        </a:rPr>
                        <a:t> Ф.Г. История и культура Башкортостана. – М.: АР МДС, 1997. – 480 с.</a:t>
                      </a:r>
                    </a:p>
                    <a:p>
                      <a:pPr marL="342900" indent="-342900">
                        <a:buAutoNum type="arabicPeriod"/>
                      </a:pPr>
                      <a:endParaRPr lang="ru-RU" sz="1700" b="0" i="0" baseline="0" dirty="0" smtClean="0">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bl>
          </a:graphicData>
        </a:graphic>
      </p:graphicFrame>
      <p:graphicFrame>
        <p:nvGraphicFramePr>
          <p:cNvPr id="10" name="Таблица 9"/>
          <p:cNvGraphicFramePr>
            <a:graphicFrameLocks noGrp="1"/>
          </p:cNvGraphicFramePr>
          <p:nvPr/>
        </p:nvGraphicFramePr>
        <p:xfrm>
          <a:off x="971600" y="4149080"/>
          <a:ext cx="7128792" cy="648072"/>
        </p:xfrm>
        <a:graphic>
          <a:graphicData uri="http://schemas.openxmlformats.org/drawingml/2006/table">
            <a:tbl>
              <a:tblPr firstRow="1" bandRow="1">
                <a:tableStyleId>{5C22544A-7EE6-4342-B048-85BDC9FD1C3A}</a:tableStyleId>
              </a:tblPr>
              <a:tblGrid>
                <a:gridCol w="7128792"/>
              </a:tblGrid>
              <a:tr h="648072">
                <a:tc>
                  <a:txBody>
                    <a:bodyPr/>
                    <a:lstStyle/>
                    <a:p>
                      <a:pPr marL="342900" indent="-342900" algn="just">
                        <a:buNone/>
                      </a:pPr>
                      <a:r>
                        <a:rPr lang="ru-RU" sz="1700" b="0" i="0" baseline="0" dirty="0" smtClean="0">
                          <a:solidFill>
                            <a:schemeClr val="bg1"/>
                          </a:solidFill>
                          <a:latin typeface="Times New Roman" pitchFamily="18" charset="0"/>
                          <a:cs typeface="Times New Roman" pitchFamily="18" charset="0"/>
                        </a:rPr>
                        <a:t>Цитатный материал взят из художественных произведений, которые вошли  в основной материал читательского дневника (см. на слайдах).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bl>
          </a:graphicData>
        </a:graphic>
      </p:graphicFrame>
      <p:graphicFrame>
        <p:nvGraphicFramePr>
          <p:cNvPr id="11" name="Таблица 10"/>
          <p:cNvGraphicFramePr>
            <a:graphicFrameLocks noGrp="1"/>
          </p:cNvGraphicFramePr>
          <p:nvPr/>
        </p:nvGraphicFramePr>
        <p:xfrm>
          <a:off x="1043608" y="5157192"/>
          <a:ext cx="7128792" cy="432048"/>
        </p:xfrm>
        <a:graphic>
          <a:graphicData uri="http://schemas.openxmlformats.org/drawingml/2006/table">
            <a:tbl>
              <a:tblPr firstRow="1" bandRow="1">
                <a:tableStyleId>{5C22544A-7EE6-4342-B048-85BDC9FD1C3A}</a:tableStyleId>
              </a:tblPr>
              <a:tblGrid>
                <a:gridCol w="7128792"/>
              </a:tblGrid>
              <a:tr h="432048">
                <a:tc>
                  <a:txBody>
                    <a:bodyPr/>
                    <a:lstStyle/>
                    <a:p>
                      <a:pPr marL="342900" marR="0" indent="-342900" algn="just" defTabSz="914400" rtl="0" eaLnBrk="1" fontAlgn="auto" latinLnBrk="0" hangingPunct="1">
                        <a:lnSpc>
                          <a:spcPct val="100000"/>
                        </a:lnSpc>
                        <a:spcBef>
                          <a:spcPts val="0"/>
                        </a:spcBef>
                        <a:spcAft>
                          <a:spcPts val="0"/>
                        </a:spcAft>
                        <a:buClrTx/>
                        <a:buSzTx/>
                        <a:buFontTx/>
                        <a:buNone/>
                        <a:tabLst/>
                        <a:defRPr/>
                      </a:pPr>
                      <a:r>
                        <a:rPr kumimoji="0" lang="ru-RU" sz="1700" b="1" kern="1200" dirty="0" smtClean="0">
                          <a:solidFill>
                            <a:schemeClr val="bg1"/>
                          </a:solidFill>
                          <a:latin typeface="Times New Roman" pitchFamily="18" charset="0"/>
                          <a:ea typeface="+mn-ea"/>
                          <a:cs typeface="Times New Roman" pitchFamily="18" charset="0"/>
                        </a:rPr>
                        <a:t>©</a:t>
                      </a:r>
                      <a:r>
                        <a:rPr kumimoji="0" lang="ru-RU" sz="1700" b="1" kern="1200" baseline="0" dirty="0" smtClean="0">
                          <a:solidFill>
                            <a:schemeClr val="bg1"/>
                          </a:solidFill>
                          <a:latin typeface="Times New Roman" pitchFamily="18" charset="0"/>
                          <a:ea typeface="+mn-ea"/>
                          <a:cs typeface="Times New Roman" pitchFamily="18" charset="0"/>
                        </a:rPr>
                        <a:t> </a:t>
                      </a:r>
                      <a:r>
                        <a:rPr lang="ru-RU" sz="1700" b="0" i="0" baseline="0" dirty="0" smtClean="0">
                          <a:solidFill>
                            <a:schemeClr val="bg1"/>
                          </a:solidFill>
                          <a:latin typeface="Times New Roman" pitchFamily="18" charset="0"/>
                          <a:cs typeface="Times New Roman" pitchFamily="18" charset="0"/>
                        </a:rPr>
                        <a:t>Материалы к произведениям на слайдах, аннотации к ним – авторские.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bl>
          </a:graphicData>
        </a:graphic>
      </p:graphicFrame>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Маратик\Desktop\для читательского дневника\1607 - копия.jpg"/>
          <p:cNvPicPr>
            <a:picLocks noChangeAspect="1" noChangeArrowheads="1"/>
          </p:cNvPicPr>
          <p:nvPr/>
        </p:nvPicPr>
        <p:blipFill>
          <a:blip r:embed="rId2" cstate="print"/>
          <a:srcRect/>
          <a:stretch>
            <a:fillRect/>
          </a:stretch>
        </p:blipFill>
        <p:spPr bwMode="auto">
          <a:xfrm>
            <a:off x="-29210" y="0"/>
            <a:ext cx="9173210" cy="6858000"/>
          </a:xfrm>
          <a:prstGeom prst="rect">
            <a:avLst/>
          </a:prstGeom>
          <a:noFill/>
        </p:spPr>
      </p:pic>
      <p:sp>
        <p:nvSpPr>
          <p:cNvPr id="2" name="Содержимое 1"/>
          <p:cNvSpPr>
            <a:spLocks noGrp="1"/>
          </p:cNvSpPr>
          <p:nvPr>
            <p:ph idx="1"/>
          </p:nvPr>
        </p:nvSpPr>
        <p:spPr>
          <a:xfrm>
            <a:off x="2627784" y="1484784"/>
            <a:ext cx="5760640" cy="2016224"/>
          </a:xfrm>
        </p:spPr>
        <p:txBody>
          <a:bodyPr>
            <a:noAutofit/>
          </a:bodyPr>
          <a:lstStyle/>
          <a:p>
            <a:pPr indent="274320" algn="just">
              <a:buNone/>
            </a:pPr>
            <a:r>
              <a:rPr lang="ru-RU" sz="1700" dirty="0" smtClean="0">
                <a:solidFill>
                  <a:schemeClr val="bg1"/>
                </a:solidFill>
                <a:latin typeface="Times New Roman" pitchFamily="18" charset="0"/>
                <a:cs typeface="Times New Roman" pitchFamily="18" charset="0"/>
              </a:rPr>
              <a:t>Каждый мечтает о том, чтобы у него был волшебный предмет, который исполнял бы все желания. Герой получает это, но с каждой прихотью возможности Рафаэля уменьшаются. Именно поэтому «шагреневая кожа» означает ещё и то, что неотвратимо и постоянно уменьшается, исчезает, словно намекая и на возможности человека и на его жизнь.</a:t>
            </a:r>
            <a:endParaRPr lang="ru-RU" sz="1700" dirty="0">
              <a:solidFill>
                <a:schemeClr val="bg1"/>
              </a:solidFill>
              <a:latin typeface="Times New Roman" pitchFamily="18" charset="0"/>
              <a:cs typeface="Times New Roman" pitchFamily="18" charset="0"/>
            </a:endParaRPr>
          </a:p>
        </p:txBody>
      </p:sp>
      <p:sp>
        <p:nvSpPr>
          <p:cNvPr id="3" name="Заголовок 2"/>
          <p:cNvSpPr>
            <a:spLocks noGrp="1"/>
          </p:cNvSpPr>
          <p:nvPr>
            <p:ph type="title"/>
          </p:nvPr>
        </p:nvSpPr>
        <p:spPr>
          <a:xfrm>
            <a:off x="1043608" y="404664"/>
            <a:ext cx="7344816" cy="966936"/>
          </a:xfrm>
        </p:spPr>
        <p:txBody>
          <a:bodyPr>
            <a:normAutofit/>
          </a:bodyPr>
          <a:lstStyle/>
          <a:p>
            <a:pPr algn="ctr"/>
            <a:r>
              <a:rPr lang="ru-RU" sz="1800" b="1" dirty="0" smtClean="0">
                <a:solidFill>
                  <a:schemeClr val="bg1"/>
                </a:solidFill>
                <a:latin typeface="Times New Roman" pitchFamily="18" charset="0"/>
                <a:cs typeface="Times New Roman" pitchFamily="18" charset="0"/>
              </a:rPr>
              <a:t>Оноре де Бальзак</a:t>
            </a:r>
            <a:br>
              <a:rPr lang="ru-RU" sz="1800" b="1" dirty="0" smtClean="0">
                <a:solidFill>
                  <a:schemeClr val="bg1"/>
                </a:solidFill>
                <a:latin typeface="Times New Roman" pitchFamily="18" charset="0"/>
                <a:cs typeface="Times New Roman" pitchFamily="18" charset="0"/>
              </a:rPr>
            </a:br>
            <a:r>
              <a:rPr lang="ru-RU" sz="1800" b="1" dirty="0" smtClean="0">
                <a:solidFill>
                  <a:schemeClr val="bg1"/>
                </a:solidFill>
                <a:latin typeface="Times New Roman" pitchFamily="18" charset="0"/>
                <a:cs typeface="Times New Roman" pitchFamily="18" charset="0"/>
              </a:rPr>
              <a:t>(1799 – 1850)</a:t>
            </a:r>
            <a:br>
              <a:rPr lang="ru-RU" sz="1800" b="1" dirty="0" smtClean="0">
                <a:solidFill>
                  <a:schemeClr val="bg1"/>
                </a:solidFill>
                <a:latin typeface="Times New Roman" pitchFamily="18" charset="0"/>
                <a:cs typeface="Times New Roman" pitchFamily="18" charset="0"/>
              </a:rPr>
            </a:br>
            <a:r>
              <a:rPr lang="ru-RU" sz="1800" b="1" dirty="0" smtClean="0">
                <a:solidFill>
                  <a:schemeClr val="bg1"/>
                </a:solidFill>
                <a:latin typeface="Times New Roman" pitchFamily="18" charset="0"/>
                <a:cs typeface="Times New Roman" pitchFamily="18" charset="0"/>
              </a:rPr>
              <a:t>роман «Шагреневая кожа»  (1831)</a:t>
            </a:r>
            <a:endParaRPr lang="ru-RU" sz="1800" b="1" dirty="0">
              <a:solidFill>
                <a:schemeClr val="bg1"/>
              </a:solidFill>
              <a:latin typeface="Times New Roman" pitchFamily="18" charset="0"/>
              <a:cs typeface="Times New Roman" pitchFamily="18" charset="0"/>
            </a:endParaRPr>
          </a:p>
        </p:txBody>
      </p:sp>
      <p:pic>
        <p:nvPicPr>
          <p:cNvPr id="2050" name="Picture 2" descr="C:\Users\Маратик\Desktop\для читательского дневника\Honore_de_Balzac_1MAX.jpg"/>
          <p:cNvPicPr>
            <a:picLocks noChangeAspect="1" noChangeArrowheads="1"/>
          </p:cNvPicPr>
          <p:nvPr/>
        </p:nvPicPr>
        <p:blipFill>
          <a:blip r:embed="rId3" cstate="print"/>
          <a:srcRect/>
          <a:stretch>
            <a:fillRect/>
          </a:stretch>
        </p:blipFill>
        <p:spPr bwMode="auto">
          <a:xfrm>
            <a:off x="827583" y="404664"/>
            <a:ext cx="1800000" cy="2448000"/>
          </a:xfrm>
          <a:prstGeom prst="rect">
            <a:avLst/>
          </a:prstGeom>
          <a:noFill/>
        </p:spPr>
      </p:pic>
      <p:sp>
        <p:nvSpPr>
          <p:cNvPr id="6" name="Стрелка вправо 5"/>
          <p:cNvSpPr/>
          <p:nvPr/>
        </p:nvSpPr>
        <p:spPr>
          <a:xfrm rot="10800000">
            <a:off x="323528" y="6021288"/>
            <a:ext cx="1440160" cy="504056"/>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7" name="TextBox 6"/>
          <p:cNvSpPr txBox="1"/>
          <p:nvPr/>
        </p:nvSpPr>
        <p:spPr>
          <a:xfrm>
            <a:off x="467544" y="6093296"/>
            <a:ext cx="1296144" cy="369332"/>
          </a:xfrm>
          <a:prstGeom prst="rect">
            <a:avLst/>
          </a:prstGeom>
          <a:noFill/>
        </p:spPr>
        <p:txBody>
          <a:bodyPr wrap="square" rtlCol="0">
            <a:spAutoFit/>
          </a:bodyPr>
          <a:lstStyle/>
          <a:p>
            <a:r>
              <a:rPr lang="ru-RU" b="1" dirty="0" smtClean="0">
                <a:solidFill>
                  <a:srgbClr val="7030A0"/>
                </a:solidFill>
                <a:latin typeface="Times New Roman" pitchFamily="18" charset="0"/>
                <a:cs typeface="Times New Roman" pitchFamily="18" charset="0"/>
                <a:hlinkClick r:id="rId4" action="ppaction://hlinksldjump"/>
              </a:rPr>
              <a:t>вернуться</a:t>
            </a:r>
            <a:endParaRPr lang="ru-RU" b="1" dirty="0">
              <a:solidFill>
                <a:srgbClr val="7030A0"/>
              </a:solidFill>
              <a:latin typeface="Times New Roman" pitchFamily="18" charset="0"/>
              <a:cs typeface="Times New Roman" pitchFamily="18" charset="0"/>
            </a:endParaRPr>
          </a:p>
        </p:txBody>
      </p:sp>
      <p:sp>
        <p:nvSpPr>
          <p:cNvPr id="8" name="Содержимое 1"/>
          <p:cNvSpPr txBox="1">
            <a:spLocks/>
          </p:cNvSpPr>
          <p:nvPr/>
        </p:nvSpPr>
        <p:spPr>
          <a:xfrm>
            <a:off x="899592" y="3645024"/>
            <a:ext cx="7272808" cy="2520280"/>
          </a:xfrm>
          <a:prstGeom prst="rect">
            <a:avLst/>
          </a:prstGeom>
        </p:spPr>
        <p:txBody>
          <a:bodyPr vert="horz">
            <a:noAutofit/>
          </a:bodyPr>
          <a:lstStyle/>
          <a:p>
            <a:pPr indent="457200" algn="just"/>
            <a:r>
              <a:rPr lang="ru-RU" sz="1700" b="1" i="1" dirty="0" smtClean="0">
                <a:solidFill>
                  <a:schemeClr val="bg1"/>
                </a:solidFill>
                <a:latin typeface="Times New Roman" pitchFamily="18" charset="0"/>
                <a:cs typeface="Times New Roman" pitchFamily="18" charset="0"/>
              </a:rPr>
              <a:t>Интересные цитаты:</a:t>
            </a:r>
            <a:endParaRPr lang="ru-RU" sz="1700" dirty="0" smtClean="0">
              <a:solidFill>
                <a:schemeClr val="bg1"/>
              </a:solidFill>
              <a:latin typeface="Times New Roman" pitchFamily="18" charset="0"/>
              <a:cs typeface="Times New Roman" pitchFamily="18" charset="0"/>
            </a:endParaRPr>
          </a:p>
          <a:p>
            <a:pPr indent="457200" algn="just"/>
            <a:r>
              <a:rPr lang="ru-RU" sz="1700" dirty="0" smtClean="0">
                <a:solidFill>
                  <a:schemeClr val="bg1"/>
                </a:solidFill>
                <a:latin typeface="Times New Roman" pitchFamily="18" charset="0"/>
                <a:cs typeface="Times New Roman" pitchFamily="18" charset="0"/>
              </a:rPr>
              <a:t>…Все бедные доли — сёстры, у них одинаковый язык, одинаковое великодушие — </a:t>
            </a:r>
            <a:r>
              <a:rPr lang="ru-RU" sz="1700" dirty="0" err="1" smtClean="0">
                <a:solidFill>
                  <a:schemeClr val="bg1"/>
                </a:solidFill>
                <a:latin typeface="Times New Roman" pitchFamily="18" charset="0"/>
                <a:cs typeface="Times New Roman" pitchFamily="18" charset="0"/>
              </a:rPr>
              <a:t>великодушие</a:t>
            </a:r>
            <a:r>
              <a:rPr lang="ru-RU" sz="1700" dirty="0" smtClean="0">
                <a:solidFill>
                  <a:schemeClr val="bg1"/>
                </a:solidFill>
                <a:latin typeface="Times New Roman" pitchFamily="18" charset="0"/>
                <a:cs typeface="Times New Roman" pitchFamily="18" charset="0"/>
              </a:rPr>
              <a:t> тех, кто, ничего не имея, щедр на чувство и жертвует своим временем и собою самим…</a:t>
            </a:r>
          </a:p>
          <a:p>
            <a:pPr indent="457200" algn="just"/>
            <a:r>
              <a:rPr lang="ru-RU" sz="1700" dirty="0" smtClean="0">
                <a:solidFill>
                  <a:schemeClr val="bg1"/>
                </a:solidFill>
                <a:latin typeface="Times New Roman" pitchFamily="18" charset="0"/>
                <a:cs typeface="Times New Roman" pitchFamily="18" charset="0"/>
              </a:rPr>
              <a:t>…Он понял, какое тайное и непростительное преступление совершил по отношению к ним: он ускользал от власти посредственности…</a:t>
            </a:r>
          </a:p>
          <a:p>
            <a:pPr indent="457200" algn="just"/>
            <a:r>
              <a:rPr lang="ru-RU" sz="1700" dirty="0" smtClean="0">
                <a:solidFill>
                  <a:schemeClr val="bg1"/>
                </a:solidFill>
                <a:latin typeface="Times New Roman" pitchFamily="18" charset="0"/>
                <a:cs typeface="Times New Roman" pitchFamily="18" charset="0"/>
              </a:rPr>
              <a:t>…Мы собственные свои судьи, палачи на службе у справедливости, которая царит на земле и которая выше суда людского и ниже суда божьего…</a:t>
            </a:r>
          </a:p>
          <a:p>
            <a:pPr marL="274320" marR="0" lvl="0" indent="274320" algn="just" defTabSz="914400" rtl="0" eaLnBrk="1" fontAlgn="auto" latinLnBrk="0" hangingPunct="1">
              <a:lnSpc>
                <a:spcPct val="100000"/>
              </a:lnSpc>
              <a:spcBef>
                <a:spcPts val="600"/>
              </a:spcBef>
              <a:spcAft>
                <a:spcPts val="0"/>
              </a:spcAft>
              <a:buClr>
                <a:schemeClr val="accent2"/>
              </a:buClr>
              <a:buSzPct val="85000"/>
              <a:buFont typeface="Wingdings 2"/>
              <a:buNone/>
              <a:tabLst/>
              <a:defRPr/>
            </a:pPr>
            <a:endParaRPr kumimoji="0" lang="ru-RU"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grpSp>
        <p:nvGrpSpPr>
          <p:cNvPr id="11" name="Группа 10"/>
          <p:cNvGrpSpPr/>
          <p:nvPr/>
        </p:nvGrpSpPr>
        <p:grpSpPr>
          <a:xfrm>
            <a:off x="5652120" y="5877272"/>
            <a:ext cx="2088232" cy="648072"/>
            <a:chOff x="5652120" y="5877272"/>
            <a:chExt cx="2088232" cy="648072"/>
          </a:xfrm>
        </p:grpSpPr>
        <p:sp>
          <p:nvSpPr>
            <p:cNvPr id="9" name="Прямоугольник 8"/>
            <p:cNvSpPr/>
            <p:nvPr/>
          </p:nvSpPr>
          <p:spPr>
            <a:xfrm>
              <a:off x="5652120" y="5877272"/>
              <a:ext cx="2088232" cy="64807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10" name="TextBox 9">
              <a:hlinkClick r:id="rId5" action="ppaction://hlinksldjump"/>
            </p:cNvPr>
            <p:cNvSpPr txBox="1"/>
            <p:nvPr/>
          </p:nvSpPr>
          <p:spPr>
            <a:xfrm>
              <a:off x="5724128" y="5877272"/>
              <a:ext cx="2016224" cy="646331"/>
            </a:xfrm>
            <a:prstGeom prst="rect">
              <a:avLst/>
            </a:prstGeom>
            <a:noFill/>
          </p:spPr>
          <p:txBody>
            <a:bodyPr wrap="square" rtlCol="0">
              <a:spAutoFit/>
            </a:bodyPr>
            <a:lstStyle/>
            <a:p>
              <a:pPr algn="ctr"/>
              <a:r>
                <a:rPr lang="ru-RU" b="1" u="sng" dirty="0" smtClean="0">
                  <a:solidFill>
                    <a:schemeClr val="accent5">
                      <a:lumMod val="75000"/>
                    </a:schemeClr>
                  </a:solidFill>
                  <a:latin typeface="Times New Roman" pitchFamily="18" charset="0"/>
                  <a:cs typeface="Times New Roman" pitchFamily="18" charset="0"/>
                </a:rPr>
                <a:t>Герои и данные о книге</a:t>
              </a:r>
              <a:endParaRPr lang="ru-RU" b="1" u="sng" dirty="0">
                <a:solidFill>
                  <a:schemeClr val="accent5">
                    <a:lumMod val="75000"/>
                  </a:schemeClr>
                </a:solidFill>
                <a:latin typeface="Times New Roman" pitchFamily="18" charset="0"/>
                <a:cs typeface="Times New Roman" pitchFamily="18" charset="0"/>
              </a:endParaRPr>
            </a:p>
          </p:txBody>
        </p:sp>
      </p:gr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Маратик\Desktop\для читательского дневника\1607 - копия.jpg"/>
          <p:cNvPicPr>
            <a:picLocks noChangeAspect="1" noChangeArrowheads="1"/>
          </p:cNvPicPr>
          <p:nvPr/>
        </p:nvPicPr>
        <p:blipFill>
          <a:blip r:embed="rId2" cstate="print"/>
          <a:srcRect/>
          <a:stretch>
            <a:fillRect/>
          </a:stretch>
        </p:blipFill>
        <p:spPr bwMode="auto">
          <a:xfrm>
            <a:off x="0" y="0"/>
            <a:ext cx="9173210" cy="6858000"/>
          </a:xfrm>
          <a:prstGeom prst="rect">
            <a:avLst/>
          </a:prstGeom>
          <a:noFill/>
        </p:spPr>
      </p:pic>
      <p:sp>
        <p:nvSpPr>
          <p:cNvPr id="3" name="Заголовок 2"/>
          <p:cNvSpPr>
            <a:spLocks noGrp="1"/>
          </p:cNvSpPr>
          <p:nvPr>
            <p:ph type="title"/>
          </p:nvPr>
        </p:nvSpPr>
        <p:spPr>
          <a:xfrm>
            <a:off x="827584" y="404664"/>
            <a:ext cx="7560840" cy="1224136"/>
          </a:xfrm>
        </p:spPr>
        <p:txBody>
          <a:bodyPr>
            <a:noAutofit/>
          </a:bodyPr>
          <a:lstStyle/>
          <a:p>
            <a:pPr algn="ctr"/>
            <a:r>
              <a:rPr lang="ru-RU" sz="1800" b="1" dirty="0" smtClean="0">
                <a:solidFill>
                  <a:schemeClr val="bg1"/>
                </a:solidFill>
                <a:latin typeface="Times New Roman" pitchFamily="18" charset="0"/>
                <a:cs typeface="Times New Roman" pitchFamily="18" charset="0"/>
              </a:rPr>
              <a:t>Фёдор Михайлович Достоевский</a:t>
            </a:r>
            <a:br>
              <a:rPr lang="ru-RU" sz="1800" b="1" dirty="0" smtClean="0">
                <a:solidFill>
                  <a:schemeClr val="bg1"/>
                </a:solidFill>
                <a:latin typeface="Times New Roman" pitchFamily="18" charset="0"/>
                <a:cs typeface="Times New Roman" pitchFamily="18" charset="0"/>
              </a:rPr>
            </a:br>
            <a:r>
              <a:rPr lang="ru-RU" sz="1800" b="1" dirty="0" smtClean="0">
                <a:solidFill>
                  <a:schemeClr val="bg1"/>
                </a:solidFill>
                <a:latin typeface="Times New Roman" pitchFamily="18" charset="0"/>
                <a:cs typeface="Times New Roman" pitchFamily="18" charset="0"/>
              </a:rPr>
              <a:t>(1821 – 1881)</a:t>
            </a:r>
            <a:br>
              <a:rPr lang="ru-RU" sz="1800" b="1" dirty="0" smtClean="0">
                <a:solidFill>
                  <a:schemeClr val="bg1"/>
                </a:solidFill>
                <a:latin typeface="Times New Roman" pitchFamily="18" charset="0"/>
                <a:cs typeface="Times New Roman" pitchFamily="18" charset="0"/>
              </a:rPr>
            </a:br>
            <a:r>
              <a:rPr lang="ru-RU" sz="1800" b="1" dirty="0" smtClean="0">
                <a:solidFill>
                  <a:schemeClr val="bg1"/>
                </a:solidFill>
                <a:latin typeface="Times New Roman" pitchFamily="18" charset="0"/>
                <a:cs typeface="Times New Roman" pitchFamily="18" charset="0"/>
              </a:rPr>
              <a:t>повесть («фантастический рассказ») </a:t>
            </a:r>
            <a:br>
              <a:rPr lang="ru-RU" sz="1800" b="1" dirty="0" smtClean="0">
                <a:solidFill>
                  <a:schemeClr val="bg1"/>
                </a:solidFill>
                <a:latin typeface="Times New Roman" pitchFamily="18" charset="0"/>
                <a:cs typeface="Times New Roman" pitchFamily="18" charset="0"/>
              </a:rPr>
            </a:br>
            <a:r>
              <a:rPr lang="ru-RU" sz="1800" b="1" dirty="0" smtClean="0">
                <a:solidFill>
                  <a:schemeClr val="bg1"/>
                </a:solidFill>
                <a:latin typeface="Times New Roman" pitchFamily="18" charset="0"/>
                <a:cs typeface="Times New Roman" pitchFamily="18" charset="0"/>
              </a:rPr>
              <a:t>«Сон смешного человека» (1877)</a:t>
            </a:r>
            <a:endParaRPr lang="ru-RU" sz="1800" b="1" dirty="0">
              <a:solidFill>
                <a:schemeClr val="bg1"/>
              </a:solidFill>
              <a:latin typeface="Times New Roman" pitchFamily="18" charset="0"/>
              <a:cs typeface="Times New Roman" pitchFamily="18" charset="0"/>
            </a:endParaRPr>
          </a:p>
        </p:txBody>
      </p:sp>
      <p:pic>
        <p:nvPicPr>
          <p:cNvPr id="3074" name="Picture 2" descr="C:\Users\Маратик\Desktop\для читательского дневника\Дост.jpg"/>
          <p:cNvPicPr>
            <a:picLocks noChangeAspect="1" noChangeArrowheads="1"/>
          </p:cNvPicPr>
          <p:nvPr/>
        </p:nvPicPr>
        <p:blipFill>
          <a:blip r:embed="rId3" cstate="print"/>
          <a:srcRect/>
          <a:stretch>
            <a:fillRect/>
          </a:stretch>
        </p:blipFill>
        <p:spPr bwMode="auto">
          <a:xfrm>
            <a:off x="827584" y="404664"/>
            <a:ext cx="1800000" cy="2556000"/>
          </a:xfrm>
          <a:prstGeom prst="rect">
            <a:avLst/>
          </a:prstGeom>
          <a:noFill/>
        </p:spPr>
      </p:pic>
      <p:grpSp>
        <p:nvGrpSpPr>
          <p:cNvPr id="7" name="Группа 6"/>
          <p:cNvGrpSpPr/>
          <p:nvPr/>
        </p:nvGrpSpPr>
        <p:grpSpPr>
          <a:xfrm>
            <a:off x="323528" y="6021288"/>
            <a:ext cx="1440160" cy="504056"/>
            <a:chOff x="1691680" y="5949280"/>
            <a:chExt cx="1440160" cy="504056"/>
          </a:xfrm>
        </p:grpSpPr>
        <p:sp>
          <p:nvSpPr>
            <p:cNvPr id="8" name="Стрелка вправо 7"/>
            <p:cNvSpPr/>
            <p:nvPr/>
          </p:nvSpPr>
          <p:spPr>
            <a:xfrm rot="10800000">
              <a:off x="1691680" y="5949280"/>
              <a:ext cx="1440160" cy="504056"/>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9" name="TextBox 8"/>
            <p:cNvSpPr txBox="1"/>
            <p:nvPr/>
          </p:nvSpPr>
          <p:spPr>
            <a:xfrm>
              <a:off x="1835696" y="6021288"/>
              <a:ext cx="1296144" cy="369332"/>
            </a:xfrm>
            <a:prstGeom prst="rect">
              <a:avLst/>
            </a:prstGeom>
            <a:noFill/>
          </p:spPr>
          <p:txBody>
            <a:bodyPr wrap="square" rtlCol="0">
              <a:spAutoFit/>
            </a:bodyPr>
            <a:lstStyle/>
            <a:p>
              <a:r>
                <a:rPr lang="ru-RU" b="1" dirty="0" smtClean="0">
                  <a:solidFill>
                    <a:srgbClr val="C00000"/>
                  </a:solidFill>
                  <a:latin typeface="Times New Roman" pitchFamily="18" charset="0"/>
                  <a:cs typeface="Times New Roman" pitchFamily="18" charset="0"/>
                  <a:hlinkClick r:id="rId4" action="ppaction://hlinksldjump"/>
                </a:rPr>
                <a:t>вернуться</a:t>
              </a:r>
              <a:endParaRPr lang="ru-RU" b="1" dirty="0">
                <a:solidFill>
                  <a:srgbClr val="C00000"/>
                </a:solidFill>
                <a:latin typeface="Times New Roman" pitchFamily="18" charset="0"/>
                <a:cs typeface="Times New Roman" pitchFamily="18" charset="0"/>
              </a:endParaRPr>
            </a:p>
          </p:txBody>
        </p:sp>
      </p:grpSp>
      <p:sp>
        <p:nvSpPr>
          <p:cNvPr id="10" name="Содержимое 1"/>
          <p:cNvSpPr>
            <a:spLocks noGrp="1"/>
          </p:cNvSpPr>
          <p:nvPr>
            <p:ph idx="1"/>
          </p:nvPr>
        </p:nvSpPr>
        <p:spPr>
          <a:xfrm>
            <a:off x="2771800" y="1700808"/>
            <a:ext cx="5616624" cy="2232248"/>
          </a:xfrm>
        </p:spPr>
        <p:txBody>
          <a:bodyPr>
            <a:noAutofit/>
          </a:bodyPr>
          <a:lstStyle/>
          <a:p>
            <a:pPr indent="274320" algn="just">
              <a:buNone/>
            </a:pPr>
            <a:r>
              <a:rPr lang="ru-RU" sz="1700" dirty="0" smtClean="0">
                <a:solidFill>
                  <a:schemeClr val="bg1"/>
                </a:solidFill>
                <a:latin typeface="Times New Roman" pitchFamily="18" charset="0"/>
                <a:cs typeface="Times New Roman" pitchFamily="18" charset="0"/>
              </a:rPr>
              <a:t>Что только ни приснится человеку? Даже наша планета Земля со всеми её проблемами. Смысл этого «фантастического рассказа» покажется далеко не смешным, да и к главному герою мы станем относиться иначе, по-доброму. Даже во сне именно он становится причиной упадка нашего мира. Только проснувшись он понимает,  что лучше в несовершенном мире сеять добро и любовь, чем наоборот.</a:t>
            </a:r>
            <a:endParaRPr lang="ru-RU" sz="1700" dirty="0">
              <a:solidFill>
                <a:schemeClr val="bg1"/>
              </a:solidFill>
              <a:latin typeface="Times New Roman" pitchFamily="18" charset="0"/>
              <a:cs typeface="Times New Roman" pitchFamily="18" charset="0"/>
            </a:endParaRPr>
          </a:p>
        </p:txBody>
      </p:sp>
      <p:sp>
        <p:nvSpPr>
          <p:cNvPr id="11" name="Содержимое 1"/>
          <p:cNvSpPr txBox="1">
            <a:spLocks/>
          </p:cNvSpPr>
          <p:nvPr/>
        </p:nvSpPr>
        <p:spPr>
          <a:xfrm>
            <a:off x="899592" y="4005064"/>
            <a:ext cx="7272808" cy="1728192"/>
          </a:xfrm>
          <a:prstGeom prst="rect">
            <a:avLst/>
          </a:prstGeom>
        </p:spPr>
        <p:txBody>
          <a:bodyPr vert="horz">
            <a:noAutofit/>
          </a:bodyPr>
          <a:lstStyle/>
          <a:p>
            <a:pPr indent="457200" algn="just"/>
            <a:r>
              <a:rPr lang="ru-RU" sz="1700" b="1" i="1" dirty="0" smtClean="0">
                <a:solidFill>
                  <a:schemeClr val="bg1"/>
                </a:solidFill>
                <a:latin typeface="Times New Roman" pitchFamily="18" charset="0"/>
                <a:cs typeface="Times New Roman" pitchFamily="18" charset="0"/>
              </a:rPr>
              <a:t>Интересные цитаты:</a:t>
            </a:r>
            <a:endParaRPr lang="ru-RU" sz="1700" dirty="0" smtClean="0">
              <a:solidFill>
                <a:schemeClr val="bg1"/>
              </a:solidFill>
              <a:latin typeface="Times New Roman" pitchFamily="18" charset="0"/>
              <a:cs typeface="Times New Roman" pitchFamily="18" charset="0"/>
            </a:endParaRPr>
          </a:p>
          <a:p>
            <a:pPr marL="274320" lvl="0" indent="274320" algn="just">
              <a:spcBef>
                <a:spcPts val="600"/>
              </a:spcBef>
              <a:buClr>
                <a:schemeClr val="accent2"/>
              </a:buClr>
              <a:buSzPct val="85000"/>
              <a:defRPr/>
            </a:pPr>
            <a:r>
              <a:rPr lang="ru-RU" sz="1700" dirty="0" smtClean="0">
                <a:solidFill>
                  <a:schemeClr val="bg1"/>
                </a:solidFill>
                <a:latin typeface="Times New Roman" pitchFamily="18" charset="0"/>
                <a:cs typeface="Times New Roman" pitchFamily="18" charset="0"/>
              </a:rPr>
              <a:t>…Тогда скорбь вошла в мою душу с такою силой, что сердце мое стеснилось, и я почувствовал, что умру, и тут… ну, вот тут я и проснулся…</a:t>
            </a:r>
          </a:p>
          <a:p>
            <a:pPr marL="274320" lvl="0" indent="274320" algn="just">
              <a:spcBef>
                <a:spcPts val="600"/>
              </a:spcBef>
              <a:buClr>
                <a:schemeClr val="accent2"/>
              </a:buClr>
              <a:buSzPct val="85000"/>
              <a:defRPr/>
            </a:pPr>
            <a:r>
              <a:rPr lang="ru-RU" sz="1700" dirty="0" smtClean="0">
                <a:solidFill>
                  <a:schemeClr val="bg1"/>
                </a:solidFill>
                <a:latin typeface="Times New Roman" pitchFamily="18" charset="0"/>
                <a:cs typeface="Times New Roman" pitchFamily="18" charset="0"/>
              </a:rPr>
              <a:t>…Сон? что такое сон? А наша-то жизнь не сон?...</a:t>
            </a:r>
          </a:p>
          <a:p>
            <a:pPr marL="274320" lvl="0" indent="274320" algn="just">
              <a:spcBef>
                <a:spcPts val="600"/>
              </a:spcBef>
              <a:buClr>
                <a:schemeClr val="accent2"/>
              </a:buClr>
              <a:buSzPct val="85000"/>
              <a:defRPr/>
            </a:pPr>
            <a:endParaRPr kumimoji="0" lang="ru-RU" sz="1700" b="0"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grpSp>
        <p:nvGrpSpPr>
          <p:cNvPr id="12" name="Группа 11"/>
          <p:cNvGrpSpPr/>
          <p:nvPr/>
        </p:nvGrpSpPr>
        <p:grpSpPr>
          <a:xfrm>
            <a:off x="5652120" y="5877272"/>
            <a:ext cx="2088232" cy="648072"/>
            <a:chOff x="5652120" y="5877272"/>
            <a:chExt cx="2088232" cy="648072"/>
          </a:xfrm>
        </p:grpSpPr>
        <p:sp>
          <p:nvSpPr>
            <p:cNvPr id="13" name="Прямоугольник 12"/>
            <p:cNvSpPr/>
            <p:nvPr/>
          </p:nvSpPr>
          <p:spPr>
            <a:xfrm>
              <a:off x="5652120" y="5877272"/>
              <a:ext cx="2088232" cy="64807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14" name="TextBox 13">
              <a:hlinkClick r:id="rId5" action="ppaction://hlinksldjump"/>
            </p:cNvPr>
            <p:cNvSpPr txBox="1"/>
            <p:nvPr/>
          </p:nvSpPr>
          <p:spPr>
            <a:xfrm>
              <a:off x="5724128" y="5877272"/>
              <a:ext cx="2016224" cy="646331"/>
            </a:xfrm>
            <a:prstGeom prst="rect">
              <a:avLst/>
            </a:prstGeom>
            <a:noFill/>
          </p:spPr>
          <p:txBody>
            <a:bodyPr wrap="square" rtlCol="0">
              <a:spAutoFit/>
            </a:bodyPr>
            <a:lstStyle/>
            <a:p>
              <a:pPr algn="ctr"/>
              <a:r>
                <a:rPr lang="ru-RU" b="1" u="sng" dirty="0" smtClean="0">
                  <a:solidFill>
                    <a:schemeClr val="accent5">
                      <a:lumMod val="75000"/>
                    </a:schemeClr>
                  </a:solidFill>
                  <a:latin typeface="Times New Roman" pitchFamily="18" charset="0"/>
                  <a:cs typeface="Times New Roman" pitchFamily="18" charset="0"/>
                </a:rPr>
                <a:t>Герои и данные о книге</a:t>
              </a:r>
              <a:endParaRPr lang="ru-RU" b="1" u="sng" dirty="0">
                <a:solidFill>
                  <a:schemeClr val="accent5">
                    <a:lumMod val="75000"/>
                  </a:schemeClr>
                </a:solidFill>
                <a:latin typeface="Times New Roman" pitchFamily="18" charset="0"/>
                <a:cs typeface="Times New Roman" pitchFamily="18" charset="0"/>
              </a:endParaRPr>
            </a:p>
          </p:txBody>
        </p:sp>
      </p:gr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Маратик\Desktop\для читательского дневника\1607 - копия.jpg"/>
          <p:cNvPicPr>
            <a:picLocks noChangeAspect="1" noChangeArrowheads="1"/>
          </p:cNvPicPr>
          <p:nvPr/>
        </p:nvPicPr>
        <p:blipFill>
          <a:blip r:embed="rId2" cstate="print"/>
          <a:srcRect/>
          <a:stretch>
            <a:fillRect/>
          </a:stretch>
        </p:blipFill>
        <p:spPr bwMode="auto">
          <a:xfrm>
            <a:off x="0" y="0"/>
            <a:ext cx="9173210" cy="6858000"/>
          </a:xfrm>
          <a:prstGeom prst="rect">
            <a:avLst/>
          </a:prstGeom>
          <a:noFill/>
        </p:spPr>
      </p:pic>
      <p:sp>
        <p:nvSpPr>
          <p:cNvPr id="3" name="Заголовок 2"/>
          <p:cNvSpPr>
            <a:spLocks noGrp="1"/>
          </p:cNvSpPr>
          <p:nvPr>
            <p:ph type="title"/>
          </p:nvPr>
        </p:nvSpPr>
        <p:spPr>
          <a:xfrm>
            <a:off x="827584" y="404664"/>
            <a:ext cx="7560840" cy="966936"/>
          </a:xfrm>
        </p:spPr>
        <p:txBody>
          <a:bodyPr>
            <a:normAutofit/>
          </a:bodyPr>
          <a:lstStyle/>
          <a:p>
            <a:pPr algn="ctr"/>
            <a:r>
              <a:rPr lang="ru-RU" sz="1800" b="1" dirty="0" smtClean="0">
                <a:solidFill>
                  <a:schemeClr val="bg1"/>
                </a:solidFill>
                <a:latin typeface="Times New Roman" pitchFamily="18" charset="0"/>
                <a:cs typeface="Times New Roman" pitchFamily="18" charset="0"/>
              </a:rPr>
              <a:t>Борис Николаевич Полевой (</a:t>
            </a:r>
            <a:r>
              <a:rPr lang="ru-RU" sz="1800" b="1" dirty="0" err="1" smtClean="0">
                <a:solidFill>
                  <a:schemeClr val="bg1"/>
                </a:solidFill>
                <a:latin typeface="Times New Roman" pitchFamily="18" charset="0"/>
                <a:cs typeface="Times New Roman" pitchFamily="18" charset="0"/>
              </a:rPr>
              <a:t>Кампов</a:t>
            </a:r>
            <a:r>
              <a:rPr lang="ru-RU" sz="1800" b="1" dirty="0" smtClean="0">
                <a:solidFill>
                  <a:schemeClr val="bg1"/>
                </a:solidFill>
                <a:latin typeface="Times New Roman" pitchFamily="18" charset="0"/>
                <a:cs typeface="Times New Roman" pitchFamily="18" charset="0"/>
              </a:rPr>
              <a:t>)</a:t>
            </a:r>
            <a:br>
              <a:rPr lang="ru-RU" sz="1800" b="1" dirty="0" smtClean="0">
                <a:solidFill>
                  <a:schemeClr val="bg1"/>
                </a:solidFill>
                <a:latin typeface="Times New Roman" pitchFamily="18" charset="0"/>
                <a:cs typeface="Times New Roman" pitchFamily="18" charset="0"/>
              </a:rPr>
            </a:br>
            <a:r>
              <a:rPr lang="ru-RU" sz="1800" b="1" dirty="0" smtClean="0">
                <a:solidFill>
                  <a:schemeClr val="bg1"/>
                </a:solidFill>
                <a:latin typeface="Times New Roman" pitchFamily="18" charset="0"/>
                <a:cs typeface="Times New Roman" pitchFamily="18" charset="0"/>
              </a:rPr>
              <a:t>(1908  - 1981)</a:t>
            </a:r>
            <a:br>
              <a:rPr lang="ru-RU" sz="1800" b="1" dirty="0" smtClean="0">
                <a:solidFill>
                  <a:schemeClr val="bg1"/>
                </a:solidFill>
                <a:latin typeface="Times New Roman" pitchFamily="18" charset="0"/>
                <a:cs typeface="Times New Roman" pitchFamily="18" charset="0"/>
              </a:rPr>
            </a:br>
            <a:r>
              <a:rPr lang="ru-RU" sz="1800" b="1" dirty="0" smtClean="0">
                <a:solidFill>
                  <a:schemeClr val="bg1"/>
                </a:solidFill>
                <a:latin typeface="Times New Roman" pitchFamily="18" charset="0"/>
                <a:cs typeface="Times New Roman" pitchFamily="18" charset="0"/>
              </a:rPr>
              <a:t>«Повесть о настоящем человеке» (1946)</a:t>
            </a:r>
            <a:endParaRPr lang="ru-RU" sz="1800" b="1" dirty="0">
              <a:solidFill>
                <a:schemeClr val="bg1"/>
              </a:solidFill>
              <a:latin typeface="Times New Roman" pitchFamily="18" charset="0"/>
              <a:cs typeface="Times New Roman" pitchFamily="18" charset="0"/>
            </a:endParaRPr>
          </a:p>
        </p:txBody>
      </p:sp>
      <p:pic>
        <p:nvPicPr>
          <p:cNvPr id="4098" name="Picture 2" descr="C:\Users\Маратик\Desktop\для читательского дневника\полевой.jpg"/>
          <p:cNvPicPr>
            <a:picLocks noChangeAspect="1" noChangeArrowheads="1"/>
          </p:cNvPicPr>
          <p:nvPr/>
        </p:nvPicPr>
        <p:blipFill>
          <a:blip r:embed="rId3" cstate="print"/>
          <a:srcRect/>
          <a:stretch>
            <a:fillRect/>
          </a:stretch>
        </p:blipFill>
        <p:spPr bwMode="auto">
          <a:xfrm>
            <a:off x="827584" y="404664"/>
            <a:ext cx="1656184" cy="2268000"/>
          </a:xfrm>
          <a:prstGeom prst="rect">
            <a:avLst/>
          </a:prstGeom>
          <a:noFill/>
        </p:spPr>
      </p:pic>
      <p:grpSp>
        <p:nvGrpSpPr>
          <p:cNvPr id="6" name="Группа 5"/>
          <p:cNvGrpSpPr/>
          <p:nvPr/>
        </p:nvGrpSpPr>
        <p:grpSpPr>
          <a:xfrm>
            <a:off x="323528" y="6021288"/>
            <a:ext cx="1440160" cy="504056"/>
            <a:chOff x="1691680" y="5949280"/>
            <a:chExt cx="1440160" cy="504056"/>
          </a:xfrm>
        </p:grpSpPr>
        <p:sp>
          <p:nvSpPr>
            <p:cNvPr id="7" name="Стрелка вправо 6"/>
            <p:cNvSpPr/>
            <p:nvPr/>
          </p:nvSpPr>
          <p:spPr>
            <a:xfrm rot="10800000">
              <a:off x="1691680" y="5949280"/>
              <a:ext cx="1440160" cy="504056"/>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8" name="TextBox 7"/>
            <p:cNvSpPr txBox="1"/>
            <p:nvPr/>
          </p:nvSpPr>
          <p:spPr>
            <a:xfrm>
              <a:off x="1835696" y="6021288"/>
              <a:ext cx="1296144" cy="369332"/>
            </a:xfrm>
            <a:prstGeom prst="rect">
              <a:avLst/>
            </a:prstGeom>
            <a:noFill/>
          </p:spPr>
          <p:txBody>
            <a:bodyPr wrap="square" rtlCol="0">
              <a:spAutoFit/>
            </a:bodyPr>
            <a:lstStyle/>
            <a:p>
              <a:r>
                <a:rPr lang="ru-RU" b="1" dirty="0" smtClean="0">
                  <a:solidFill>
                    <a:srgbClr val="C00000"/>
                  </a:solidFill>
                  <a:latin typeface="Times New Roman" pitchFamily="18" charset="0"/>
                  <a:cs typeface="Times New Roman" pitchFamily="18" charset="0"/>
                  <a:hlinkClick r:id="rId4" action="ppaction://hlinksldjump"/>
                </a:rPr>
                <a:t>вернуться</a:t>
              </a:r>
              <a:endParaRPr lang="ru-RU" b="1" dirty="0">
                <a:solidFill>
                  <a:srgbClr val="C00000"/>
                </a:solidFill>
                <a:latin typeface="Times New Roman" pitchFamily="18" charset="0"/>
                <a:cs typeface="Times New Roman" pitchFamily="18" charset="0"/>
              </a:endParaRPr>
            </a:p>
          </p:txBody>
        </p:sp>
      </p:grpSp>
      <p:sp>
        <p:nvSpPr>
          <p:cNvPr id="9" name="Содержимое 1"/>
          <p:cNvSpPr>
            <a:spLocks noGrp="1"/>
          </p:cNvSpPr>
          <p:nvPr>
            <p:ph idx="1"/>
          </p:nvPr>
        </p:nvSpPr>
        <p:spPr>
          <a:xfrm>
            <a:off x="2555776" y="1484784"/>
            <a:ext cx="5616624" cy="1656184"/>
          </a:xfrm>
        </p:spPr>
        <p:txBody>
          <a:bodyPr>
            <a:noAutofit/>
          </a:bodyPr>
          <a:lstStyle/>
          <a:p>
            <a:pPr indent="274320" algn="just">
              <a:buNone/>
            </a:pPr>
            <a:r>
              <a:rPr lang="ru-RU" sz="1700" dirty="0" smtClean="0">
                <a:solidFill>
                  <a:schemeClr val="bg1"/>
                </a:solidFill>
                <a:latin typeface="Times New Roman" pitchFamily="18" charset="0"/>
                <a:cs typeface="Times New Roman" pitchFamily="18" charset="0"/>
              </a:rPr>
              <a:t>Как вы считаете, кого можно назвать «настоящим человеком»? Какими качествами он должен обладать? Автор утверждает, что достаточно любить жизнь. Именно это чувство заставляет героя (который, кстати, существовал в реальной жизни) вновь поверить в себя и в свои силы.</a:t>
            </a:r>
            <a:endParaRPr lang="ru-RU" sz="1700" dirty="0">
              <a:solidFill>
                <a:schemeClr val="bg1"/>
              </a:solidFill>
              <a:latin typeface="Times New Roman" pitchFamily="18" charset="0"/>
              <a:cs typeface="Times New Roman" pitchFamily="18" charset="0"/>
            </a:endParaRPr>
          </a:p>
        </p:txBody>
      </p:sp>
      <p:sp>
        <p:nvSpPr>
          <p:cNvPr id="10" name="Содержимое 1"/>
          <p:cNvSpPr txBox="1">
            <a:spLocks/>
          </p:cNvSpPr>
          <p:nvPr/>
        </p:nvSpPr>
        <p:spPr>
          <a:xfrm>
            <a:off x="899592" y="3140968"/>
            <a:ext cx="7272808" cy="2808312"/>
          </a:xfrm>
          <a:prstGeom prst="rect">
            <a:avLst/>
          </a:prstGeom>
        </p:spPr>
        <p:txBody>
          <a:bodyPr vert="horz">
            <a:noAutofit/>
          </a:bodyPr>
          <a:lstStyle/>
          <a:p>
            <a:pPr indent="457200" algn="just"/>
            <a:r>
              <a:rPr lang="ru-RU" sz="1700" b="1" i="1" dirty="0" smtClean="0">
                <a:solidFill>
                  <a:schemeClr val="bg1"/>
                </a:solidFill>
                <a:latin typeface="Times New Roman" pitchFamily="18" charset="0"/>
                <a:cs typeface="Times New Roman" pitchFamily="18" charset="0"/>
              </a:rPr>
              <a:t>Интересные цитаты:</a:t>
            </a:r>
          </a:p>
          <a:p>
            <a:pPr indent="457200" algn="just"/>
            <a:endParaRPr lang="ru-RU" sz="1700" dirty="0" smtClean="0">
              <a:solidFill>
                <a:schemeClr val="bg1"/>
              </a:solidFill>
              <a:latin typeface="Times New Roman" pitchFamily="18" charset="0"/>
              <a:cs typeface="Times New Roman" pitchFamily="18" charset="0"/>
            </a:endParaRPr>
          </a:p>
          <a:p>
            <a:pPr indent="457200" algn="just"/>
            <a:r>
              <a:rPr lang="ru-RU" sz="1700" dirty="0" smtClean="0">
                <a:solidFill>
                  <a:schemeClr val="bg1"/>
                </a:solidFill>
                <a:latin typeface="Times New Roman" pitchFamily="18" charset="0"/>
                <a:cs typeface="Times New Roman" pitchFamily="18" charset="0"/>
              </a:rPr>
              <a:t>...Военные письма, как лучи угасших звезд, долго-долго идут к нам и бывает — звезда давно погасла, а луч ее, веселый и яркий, еще долго пронзает пространства, неся людям ласковое сверканье уже не существующего светила…</a:t>
            </a:r>
          </a:p>
          <a:p>
            <a:pPr indent="457200" algn="just"/>
            <a:r>
              <a:rPr lang="ru-RU" sz="1700" dirty="0" smtClean="0">
                <a:solidFill>
                  <a:schemeClr val="bg1"/>
                </a:solidFill>
                <a:latin typeface="Times New Roman" pitchFamily="18" charset="0"/>
                <a:cs typeface="Times New Roman" pitchFamily="18" charset="0"/>
              </a:rPr>
              <a:t>…Если человек торопится, жизнь в нем крепка...</a:t>
            </a:r>
          </a:p>
          <a:p>
            <a:pPr indent="457200" algn="just"/>
            <a:r>
              <a:rPr lang="ru-RU" sz="1700" dirty="0" smtClean="0">
                <a:solidFill>
                  <a:schemeClr val="bg1"/>
                </a:solidFill>
                <a:latin typeface="Times New Roman" pitchFamily="18" charset="0"/>
                <a:cs typeface="Times New Roman" pitchFamily="18" charset="0"/>
              </a:rPr>
              <a:t>…Вся его воля, все неясные мысли, как в фокусе, были сосредоточены в одной маленькой точку: ползти, двигаться, двигаться вперед во что бы то ни стало…</a:t>
            </a:r>
          </a:p>
          <a:p>
            <a:pPr marL="274320" marR="0" lvl="0" indent="274320" algn="just" defTabSz="914400" rtl="0" eaLnBrk="1" fontAlgn="auto" latinLnBrk="0" hangingPunct="1">
              <a:lnSpc>
                <a:spcPct val="100000"/>
              </a:lnSpc>
              <a:spcBef>
                <a:spcPts val="600"/>
              </a:spcBef>
              <a:spcAft>
                <a:spcPts val="0"/>
              </a:spcAft>
              <a:buClr>
                <a:schemeClr val="accent2"/>
              </a:buClr>
              <a:buSzPct val="85000"/>
              <a:buFont typeface="Wingdings 2"/>
              <a:buNone/>
              <a:tabLst/>
              <a:defRPr/>
            </a:pPr>
            <a:endParaRPr kumimoji="0" lang="ru-RU"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grpSp>
        <p:nvGrpSpPr>
          <p:cNvPr id="17" name="Группа 16"/>
          <p:cNvGrpSpPr/>
          <p:nvPr/>
        </p:nvGrpSpPr>
        <p:grpSpPr>
          <a:xfrm>
            <a:off x="5652120" y="5877272"/>
            <a:ext cx="2088232" cy="648072"/>
            <a:chOff x="5652120" y="5877272"/>
            <a:chExt cx="2088232" cy="648072"/>
          </a:xfrm>
        </p:grpSpPr>
        <p:sp>
          <p:nvSpPr>
            <p:cNvPr id="18" name="Прямоугольник 17"/>
            <p:cNvSpPr/>
            <p:nvPr/>
          </p:nvSpPr>
          <p:spPr>
            <a:xfrm>
              <a:off x="5652120" y="5877272"/>
              <a:ext cx="2088232" cy="64807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19" name="TextBox 18">
              <a:hlinkClick r:id="rId5" action="ppaction://hlinksldjump"/>
            </p:cNvPr>
            <p:cNvSpPr txBox="1"/>
            <p:nvPr/>
          </p:nvSpPr>
          <p:spPr>
            <a:xfrm>
              <a:off x="5724128" y="5877272"/>
              <a:ext cx="2016224" cy="646331"/>
            </a:xfrm>
            <a:prstGeom prst="rect">
              <a:avLst/>
            </a:prstGeom>
            <a:noFill/>
          </p:spPr>
          <p:txBody>
            <a:bodyPr wrap="square" rtlCol="0">
              <a:spAutoFit/>
            </a:bodyPr>
            <a:lstStyle/>
            <a:p>
              <a:pPr algn="ctr"/>
              <a:r>
                <a:rPr lang="ru-RU" b="1" u="sng" dirty="0" smtClean="0">
                  <a:solidFill>
                    <a:schemeClr val="accent5">
                      <a:lumMod val="75000"/>
                    </a:schemeClr>
                  </a:solidFill>
                  <a:latin typeface="Times New Roman" pitchFamily="18" charset="0"/>
                  <a:cs typeface="Times New Roman" pitchFamily="18" charset="0"/>
                </a:rPr>
                <a:t>Герои и данные о книге</a:t>
              </a:r>
              <a:endParaRPr lang="ru-RU" b="1" u="sng" dirty="0">
                <a:solidFill>
                  <a:schemeClr val="accent5">
                    <a:lumMod val="75000"/>
                  </a:schemeClr>
                </a:solidFill>
                <a:latin typeface="Times New Roman" pitchFamily="18" charset="0"/>
                <a:cs typeface="Times New Roman" pitchFamily="18" charset="0"/>
              </a:endParaRPr>
            </a:p>
          </p:txBody>
        </p:sp>
      </p:gr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Маратик\Desktop\для читательского дневника\1607 - копия.jpg"/>
          <p:cNvPicPr>
            <a:picLocks noChangeAspect="1" noChangeArrowheads="1"/>
          </p:cNvPicPr>
          <p:nvPr/>
        </p:nvPicPr>
        <p:blipFill>
          <a:blip r:embed="rId2" cstate="print"/>
          <a:srcRect/>
          <a:stretch>
            <a:fillRect/>
          </a:stretch>
        </p:blipFill>
        <p:spPr bwMode="auto">
          <a:xfrm>
            <a:off x="0" y="0"/>
            <a:ext cx="9173210" cy="6858000"/>
          </a:xfrm>
          <a:prstGeom prst="rect">
            <a:avLst/>
          </a:prstGeom>
          <a:noFill/>
        </p:spPr>
      </p:pic>
      <p:sp>
        <p:nvSpPr>
          <p:cNvPr id="3" name="Заголовок 2"/>
          <p:cNvSpPr>
            <a:spLocks noGrp="1"/>
          </p:cNvSpPr>
          <p:nvPr>
            <p:ph type="title"/>
          </p:nvPr>
        </p:nvSpPr>
        <p:spPr>
          <a:xfrm>
            <a:off x="827584" y="404664"/>
            <a:ext cx="7560840" cy="966936"/>
          </a:xfrm>
        </p:spPr>
        <p:txBody>
          <a:bodyPr>
            <a:normAutofit/>
          </a:bodyPr>
          <a:lstStyle/>
          <a:p>
            <a:pPr algn="ctr"/>
            <a:r>
              <a:rPr lang="ru-RU" sz="1800" b="1" dirty="0" smtClean="0">
                <a:solidFill>
                  <a:schemeClr val="bg1"/>
                </a:solidFill>
                <a:latin typeface="Times New Roman" pitchFamily="18" charset="0"/>
                <a:cs typeface="Times New Roman" pitchFamily="18" charset="0"/>
              </a:rPr>
              <a:t>Эрнест Миллер Хемингуэй</a:t>
            </a:r>
            <a:br>
              <a:rPr lang="ru-RU" sz="1800" b="1" dirty="0" smtClean="0">
                <a:solidFill>
                  <a:schemeClr val="bg1"/>
                </a:solidFill>
                <a:latin typeface="Times New Roman" pitchFamily="18" charset="0"/>
                <a:cs typeface="Times New Roman" pitchFamily="18" charset="0"/>
              </a:rPr>
            </a:br>
            <a:r>
              <a:rPr lang="ru-RU" sz="1800" b="1" dirty="0" smtClean="0">
                <a:solidFill>
                  <a:schemeClr val="bg1"/>
                </a:solidFill>
                <a:latin typeface="Times New Roman" pitchFamily="18" charset="0"/>
                <a:cs typeface="Times New Roman" pitchFamily="18" charset="0"/>
              </a:rPr>
              <a:t>(1899 - 1961)</a:t>
            </a:r>
            <a:br>
              <a:rPr lang="ru-RU" sz="1800" b="1" dirty="0" smtClean="0">
                <a:solidFill>
                  <a:schemeClr val="bg1"/>
                </a:solidFill>
                <a:latin typeface="Times New Roman" pitchFamily="18" charset="0"/>
                <a:cs typeface="Times New Roman" pitchFamily="18" charset="0"/>
              </a:rPr>
            </a:br>
            <a:r>
              <a:rPr lang="ru-RU" sz="1800" b="1" dirty="0" smtClean="0">
                <a:solidFill>
                  <a:schemeClr val="bg1"/>
                </a:solidFill>
                <a:latin typeface="Times New Roman" pitchFamily="18" charset="0"/>
                <a:cs typeface="Times New Roman" pitchFamily="18" charset="0"/>
              </a:rPr>
              <a:t>повесть «Старик и море»  (1952)</a:t>
            </a:r>
            <a:endParaRPr lang="ru-RU" sz="1800" b="1" dirty="0">
              <a:solidFill>
                <a:schemeClr val="bg1"/>
              </a:solidFill>
              <a:latin typeface="Times New Roman" pitchFamily="18" charset="0"/>
              <a:cs typeface="Times New Roman" pitchFamily="18" charset="0"/>
            </a:endParaRPr>
          </a:p>
        </p:txBody>
      </p:sp>
      <p:pic>
        <p:nvPicPr>
          <p:cNvPr id="5122" name="Picture 2" descr="C:\Users\Маратик\Desktop\для читательского дневника\ernest%20hemingway_0.jpg"/>
          <p:cNvPicPr>
            <a:picLocks noChangeAspect="1" noChangeArrowheads="1"/>
          </p:cNvPicPr>
          <p:nvPr/>
        </p:nvPicPr>
        <p:blipFill>
          <a:blip r:embed="rId3" cstate="print"/>
          <a:srcRect/>
          <a:stretch>
            <a:fillRect/>
          </a:stretch>
        </p:blipFill>
        <p:spPr bwMode="auto">
          <a:xfrm>
            <a:off x="827584" y="404664"/>
            <a:ext cx="1800000" cy="2441249"/>
          </a:xfrm>
          <a:prstGeom prst="rect">
            <a:avLst/>
          </a:prstGeom>
          <a:noFill/>
        </p:spPr>
      </p:pic>
      <p:grpSp>
        <p:nvGrpSpPr>
          <p:cNvPr id="6" name="Группа 5"/>
          <p:cNvGrpSpPr/>
          <p:nvPr/>
        </p:nvGrpSpPr>
        <p:grpSpPr>
          <a:xfrm>
            <a:off x="323528" y="6021288"/>
            <a:ext cx="1440160" cy="504056"/>
            <a:chOff x="1691680" y="5949280"/>
            <a:chExt cx="1440160" cy="504056"/>
          </a:xfrm>
        </p:grpSpPr>
        <p:sp>
          <p:nvSpPr>
            <p:cNvPr id="7" name="Стрелка вправо 6"/>
            <p:cNvSpPr/>
            <p:nvPr/>
          </p:nvSpPr>
          <p:spPr>
            <a:xfrm rot="10800000">
              <a:off x="1691680" y="5949280"/>
              <a:ext cx="1440160" cy="504056"/>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8" name="TextBox 7"/>
            <p:cNvSpPr txBox="1"/>
            <p:nvPr/>
          </p:nvSpPr>
          <p:spPr>
            <a:xfrm>
              <a:off x="1835696" y="6021288"/>
              <a:ext cx="1296144" cy="369332"/>
            </a:xfrm>
            <a:prstGeom prst="rect">
              <a:avLst/>
            </a:prstGeom>
            <a:noFill/>
          </p:spPr>
          <p:txBody>
            <a:bodyPr wrap="square" rtlCol="0">
              <a:spAutoFit/>
            </a:bodyPr>
            <a:lstStyle/>
            <a:p>
              <a:r>
                <a:rPr lang="ru-RU" b="1" dirty="0" smtClean="0">
                  <a:solidFill>
                    <a:srgbClr val="C00000"/>
                  </a:solidFill>
                  <a:latin typeface="Times New Roman" pitchFamily="18" charset="0"/>
                  <a:cs typeface="Times New Roman" pitchFamily="18" charset="0"/>
                  <a:hlinkClick r:id="rId4" action="ppaction://hlinksldjump"/>
                </a:rPr>
                <a:t>вернуться</a:t>
              </a:r>
              <a:endParaRPr lang="ru-RU" b="1" dirty="0">
                <a:solidFill>
                  <a:srgbClr val="C00000"/>
                </a:solidFill>
                <a:latin typeface="Times New Roman" pitchFamily="18" charset="0"/>
                <a:cs typeface="Times New Roman" pitchFamily="18" charset="0"/>
              </a:endParaRPr>
            </a:p>
          </p:txBody>
        </p:sp>
      </p:grpSp>
      <p:sp>
        <p:nvSpPr>
          <p:cNvPr id="9" name="Содержимое 1"/>
          <p:cNvSpPr>
            <a:spLocks noGrp="1"/>
          </p:cNvSpPr>
          <p:nvPr>
            <p:ph idx="1"/>
          </p:nvPr>
        </p:nvSpPr>
        <p:spPr>
          <a:xfrm>
            <a:off x="2699792" y="1628800"/>
            <a:ext cx="5616624" cy="1872208"/>
          </a:xfrm>
        </p:spPr>
        <p:txBody>
          <a:bodyPr>
            <a:noAutofit/>
          </a:bodyPr>
          <a:lstStyle/>
          <a:p>
            <a:pPr indent="274320" algn="just">
              <a:buNone/>
            </a:pPr>
            <a:r>
              <a:rPr lang="ru-RU" sz="1700" dirty="0" smtClean="0">
                <a:solidFill>
                  <a:schemeClr val="bg1"/>
                </a:solidFill>
                <a:latin typeface="Times New Roman" pitchFamily="18" charset="0"/>
                <a:cs typeface="Times New Roman" pitchFamily="18" charset="0"/>
              </a:rPr>
              <a:t>Здоровая борьба человека может привести его к мечте, пусть она не изменит жизнь, но осознание того, что ты можешь, позволяет доверять своим силам. Сантьяго, старый рыболов, доказал, прежде всего себе, что только борьба всегда помогает человеку выжить. Повесть основана на реальных событиях, что делает её более значимой и увлекательной. </a:t>
            </a:r>
            <a:endParaRPr lang="ru-RU" sz="1700" dirty="0">
              <a:solidFill>
                <a:schemeClr val="bg1"/>
              </a:solidFill>
              <a:latin typeface="Times New Roman" pitchFamily="18" charset="0"/>
              <a:cs typeface="Times New Roman" pitchFamily="18" charset="0"/>
            </a:endParaRPr>
          </a:p>
        </p:txBody>
      </p:sp>
      <p:sp>
        <p:nvSpPr>
          <p:cNvPr id="10" name="Содержимое 1"/>
          <p:cNvSpPr txBox="1">
            <a:spLocks/>
          </p:cNvSpPr>
          <p:nvPr/>
        </p:nvSpPr>
        <p:spPr>
          <a:xfrm>
            <a:off x="899592" y="3501008"/>
            <a:ext cx="7272808" cy="2520280"/>
          </a:xfrm>
          <a:prstGeom prst="rect">
            <a:avLst/>
          </a:prstGeom>
        </p:spPr>
        <p:txBody>
          <a:bodyPr vert="horz">
            <a:noAutofit/>
          </a:bodyPr>
          <a:lstStyle/>
          <a:p>
            <a:pPr indent="457200" algn="just"/>
            <a:r>
              <a:rPr lang="ru-RU" sz="1700" b="1" i="1" dirty="0" smtClean="0">
                <a:solidFill>
                  <a:schemeClr val="bg1"/>
                </a:solidFill>
                <a:latin typeface="Times New Roman" pitchFamily="18" charset="0"/>
                <a:cs typeface="Times New Roman" pitchFamily="18" charset="0"/>
              </a:rPr>
              <a:t>Интересные цитаты:</a:t>
            </a:r>
          </a:p>
          <a:p>
            <a:pPr indent="457200" algn="just"/>
            <a:endParaRPr lang="ru-RU" sz="1700" dirty="0" smtClean="0">
              <a:solidFill>
                <a:schemeClr val="bg1"/>
              </a:solidFill>
              <a:latin typeface="Times New Roman" pitchFamily="18" charset="0"/>
              <a:cs typeface="Times New Roman" pitchFamily="18" charset="0"/>
            </a:endParaRPr>
          </a:p>
          <a:p>
            <a:pPr indent="457200"/>
            <a:r>
              <a:rPr lang="ru-RU" sz="1700" dirty="0" smtClean="0">
                <a:solidFill>
                  <a:schemeClr val="bg1"/>
                </a:solidFill>
                <a:latin typeface="Times New Roman" pitchFamily="18" charset="0"/>
                <a:cs typeface="Times New Roman" pitchFamily="18" charset="0"/>
              </a:rPr>
              <a:t>…Человек не для того создан, чтобы терпеть поражения. Человека можно уничтожить, но его нельзя победить…</a:t>
            </a:r>
          </a:p>
          <a:p>
            <a:pPr indent="457200"/>
            <a:r>
              <a:rPr lang="ru-RU" sz="1700" dirty="0" smtClean="0">
                <a:solidFill>
                  <a:schemeClr val="bg1"/>
                </a:solidFill>
                <a:latin typeface="Times New Roman" pitchFamily="18" charset="0"/>
                <a:cs typeface="Times New Roman" pitchFamily="18" charset="0"/>
              </a:rPr>
              <a:t>…Теперь не время думать о том, чего у тебя нет. Подумай о том, как бы обойтись с тем, что есть…</a:t>
            </a:r>
          </a:p>
          <a:p>
            <a:pPr indent="457200"/>
            <a:r>
              <a:rPr lang="ru-RU" sz="1700" dirty="0" smtClean="0">
                <a:solidFill>
                  <a:schemeClr val="bg1"/>
                </a:solidFill>
                <a:latin typeface="Times New Roman" pitchFamily="18" charset="0"/>
                <a:cs typeface="Times New Roman" pitchFamily="18" charset="0"/>
              </a:rPr>
              <a:t>…Океан стоит того, чтобы рассказать, что такое человек…</a:t>
            </a:r>
          </a:p>
          <a:p>
            <a:pPr indent="457200"/>
            <a:r>
              <a:rPr lang="ru-RU" sz="1700" dirty="0" smtClean="0">
                <a:solidFill>
                  <a:schemeClr val="bg1"/>
                </a:solidFill>
                <a:latin typeface="Times New Roman" pitchFamily="18" charset="0"/>
                <a:cs typeface="Times New Roman" pitchFamily="18" charset="0"/>
              </a:rPr>
              <a:t>…Счастье приходит к человеку во всяком виде, разве его узнаешь? Я бы, положим, взял немножко счастья в каком угодно виде и заплатил за него все, что спросят…</a:t>
            </a:r>
          </a:p>
          <a:p>
            <a:pPr marL="274320" marR="0" lvl="0" indent="274320" algn="just" defTabSz="914400" rtl="0" eaLnBrk="1" fontAlgn="auto" latinLnBrk="0" hangingPunct="1">
              <a:lnSpc>
                <a:spcPct val="100000"/>
              </a:lnSpc>
              <a:spcBef>
                <a:spcPts val="600"/>
              </a:spcBef>
              <a:spcAft>
                <a:spcPts val="0"/>
              </a:spcAft>
              <a:buClr>
                <a:schemeClr val="accent2"/>
              </a:buClr>
              <a:buSzPct val="85000"/>
              <a:buFont typeface="Wingdings 2"/>
              <a:buNone/>
              <a:tabLst/>
              <a:defRPr/>
            </a:pPr>
            <a:endParaRPr kumimoji="0" lang="ru-RU"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grpSp>
        <p:nvGrpSpPr>
          <p:cNvPr id="17" name="Группа 16"/>
          <p:cNvGrpSpPr/>
          <p:nvPr/>
        </p:nvGrpSpPr>
        <p:grpSpPr>
          <a:xfrm>
            <a:off x="5652120" y="5877272"/>
            <a:ext cx="2088232" cy="648072"/>
            <a:chOff x="5652120" y="5877272"/>
            <a:chExt cx="2088232" cy="648072"/>
          </a:xfrm>
        </p:grpSpPr>
        <p:sp>
          <p:nvSpPr>
            <p:cNvPr id="18" name="Прямоугольник 17"/>
            <p:cNvSpPr/>
            <p:nvPr/>
          </p:nvSpPr>
          <p:spPr>
            <a:xfrm>
              <a:off x="5652120" y="5877272"/>
              <a:ext cx="2088232" cy="64807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19" name="TextBox 18">
              <a:hlinkClick r:id="rId5" action="ppaction://hlinksldjump"/>
            </p:cNvPr>
            <p:cNvSpPr txBox="1"/>
            <p:nvPr/>
          </p:nvSpPr>
          <p:spPr>
            <a:xfrm>
              <a:off x="5724128" y="5877272"/>
              <a:ext cx="2016224" cy="646331"/>
            </a:xfrm>
            <a:prstGeom prst="rect">
              <a:avLst/>
            </a:prstGeom>
            <a:noFill/>
          </p:spPr>
          <p:txBody>
            <a:bodyPr wrap="square" rtlCol="0">
              <a:spAutoFit/>
            </a:bodyPr>
            <a:lstStyle/>
            <a:p>
              <a:pPr algn="ctr"/>
              <a:r>
                <a:rPr lang="ru-RU" b="1" u="sng" dirty="0" smtClean="0">
                  <a:solidFill>
                    <a:schemeClr val="accent5">
                      <a:lumMod val="75000"/>
                    </a:schemeClr>
                  </a:solidFill>
                  <a:latin typeface="Times New Roman" pitchFamily="18" charset="0"/>
                  <a:cs typeface="Times New Roman" pitchFamily="18" charset="0"/>
                </a:rPr>
                <a:t>Герои и данные о книге</a:t>
              </a:r>
              <a:endParaRPr lang="ru-RU" b="1" u="sng" dirty="0">
                <a:solidFill>
                  <a:schemeClr val="accent5">
                    <a:lumMod val="75000"/>
                  </a:schemeClr>
                </a:solidFill>
                <a:latin typeface="Times New Roman" pitchFamily="18" charset="0"/>
                <a:cs typeface="Times New Roman" pitchFamily="18" charset="0"/>
              </a:endParaRPr>
            </a:p>
          </p:txBody>
        </p:sp>
      </p:gr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Маратик\Desktop\для читательского дневника\1607 - копия.jpg"/>
          <p:cNvPicPr>
            <a:picLocks noChangeAspect="1" noChangeArrowheads="1"/>
          </p:cNvPicPr>
          <p:nvPr/>
        </p:nvPicPr>
        <p:blipFill>
          <a:blip r:embed="rId2" cstate="print"/>
          <a:srcRect/>
          <a:stretch>
            <a:fillRect/>
          </a:stretch>
        </p:blipFill>
        <p:spPr bwMode="auto">
          <a:xfrm>
            <a:off x="0" y="0"/>
            <a:ext cx="9173210" cy="6858000"/>
          </a:xfrm>
          <a:prstGeom prst="rect">
            <a:avLst/>
          </a:prstGeom>
          <a:noFill/>
        </p:spPr>
      </p:pic>
      <p:sp>
        <p:nvSpPr>
          <p:cNvPr id="3" name="Заголовок 2"/>
          <p:cNvSpPr>
            <a:spLocks noGrp="1"/>
          </p:cNvSpPr>
          <p:nvPr>
            <p:ph type="title"/>
          </p:nvPr>
        </p:nvSpPr>
        <p:spPr>
          <a:xfrm>
            <a:off x="827584" y="404664"/>
            <a:ext cx="7560840" cy="966936"/>
          </a:xfrm>
        </p:spPr>
        <p:txBody>
          <a:bodyPr>
            <a:normAutofit/>
          </a:bodyPr>
          <a:lstStyle/>
          <a:p>
            <a:pPr algn="ctr"/>
            <a:r>
              <a:rPr lang="ru-RU" sz="1800" b="1" dirty="0" smtClean="0">
                <a:solidFill>
                  <a:schemeClr val="bg1"/>
                </a:solidFill>
                <a:latin typeface="Times New Roman" pitchFamily="18" charset="0"/>
                <a:cs typeface="Times New Roman" pitchFamily="18" charset="0"/>
              </a:rPr>
              <a:t>Уильям </a:t>
            </a:r>
            <a:r>
              <a:rPr lang="ru-RU" sz="1800" b="1" dirty="0" err="1" smtClean="0">
                <a:solidFill>
                  <a:schemeClr val="bg1"/>
                </a:solidFill>
                <a:latin typeface="Times New Roman" pitchFamily="18" charset="0"/>
                <a:cs typeface="Times New Roman" pitchFamily="18" charset="0"/>
              </a:rPr>
              <a:t>Джералд</a:t>
            </a:r>
            <a:r>
              <a:rPr lang="ru-RU" sz="1800" b="1" dirty="0" smtClean="0">
                <a:solidFill>
                  <a:schemeClr val="bg1"/>
                </a:solidFill>
                <a:latin typeface="Times New Roman" pitchFamily="18" charset="0"/>
                <a:cs typeface="Times New Roman" pitchFamily="18" charset="0"/>
              </a:rPr>
              <a:t>  </a:t>
            </a:r>
            <a:r>
              <a:rPr lang="ru-RU" sz="1800" b="1" dirty="0" err="1" smtClean="0">
                <a:solidFill>
                  <a:schemeClr val="bg1"/>
                </a:solidFill>
                <a:latin typeface="Times New Roman" pitchFamily="18" charset="0"/>
                <a:cs typeface="Times New Roman" pitchFamily="18" charset="0"/>
              </a:rPr>
              <a:t>Голдинг</a:t>
            </a:r>
            <a:r>
              <a:rPr lang="ru-RU" sz="1800" b="1" dirty="0" smtClean="0">
                <a:solidFill>
                  <a:schemeClr val="bg1"/>
                </a:solidFill>
                <a:latin typeface="Times New Roman" pitchFamily="18" charset="0"/>
                <a:cs typeface="Times New Roman" pitchFamily="18" charset="0"/>
              </a:rPr>
              <a:t/>
            </a:r>
            <a:br>
              <a:rPr lang="ru-RU" sz="1800" b="1" dirty="0" smtClean="0">
                <a:solidFill>
                  <a:schemeClr val="bg1"/>
                </a:solidFill>
                <a:latin typeface="Times New Roman" pitchFamily="18" charset="0"/>
                <a:cs typeface="Times New Roman" pitchFamily="18" charset="0"/>
              </a:rPr>
            </a:br>
            <a:r>
              <a:rPr lang="ru-RU" sz="1800" b="1" dirty="0" smtClean="0">
                <a:solidFill>
                  <a:schemeClr val="bg1"/>
                </a:solidFill>
                <a:latin typeface="Times New Roman" pitchFamily="18" charset="0"/>
                <a:cs typeface="Times New Roman" pitchFamily="18" charset="0"/>
              </a:rPr>
              <a:t>(1911 – 1993)</a:t>
            </a:r>
            <a:br>
              <a:rPr lang="ru-RU" sz="1800" b="1" dirty="0" smtClean="0">
                <a:solidFill>
                  <a:schemeClr val="bg1"/>
                </a:solidFill>
                <a:latin typeface="Times New Roman" pitchFamily="18" charset="0"/>
                <a:cs typeface="Times New Roman" pitchFamily="18" charset="0"/>
              </a:rPr>
            </a:br>
            <a:r>
              <a:rPr lang="ru-RU" sz="1800" b="1" dirty="0" smtClean="0">
                <a:solidFill>
                  <a:schemeClr val="bg1"/>
                </a:solidFill>
                <a:latin typeface="Times New Roman" pitchFamily="18" charset="0"/>
                <a:cs typeface="Times New Roman" pitchFamily="18" charset="0"/>
              </a:rPr>
              <a:t>роман «Повелитель мух»  (1954)</a:t>
            </a:r>
            <a:endParaRPr lang="ru-RU" sz="1800" b="1" dirty="0">
              <a:solidFill>
                <a:schemeClr val="bg1"/>
              </a:solidFill>
              <a:latin typeface="Times New Roman" pitchFamily="18" charset="0"/>
              <a:cs typeface="Times New Roman" pitchFamily="18" charset="0"/>
            </a:endParaRPr>
          </a:p>
        </p:txBody>
      </p:sp>
      <p:pic>
        <p:nvPicPr>
          <p:cNvPr id="6147" name="Picture 3" descr="C:\Users\Маратик\Desktop\для читательского дневника\Голдинг.jpg"/>
          <p:cNvPicPr>
            <a:picLocks noChangeAspect="1" noChangeArrowheads="1"/>
          </p:cNvPicPr>
          <p:nvPr/>
        </p:nvPicPr>
        <p:blipFill>
          <a:blip r:embed="rId3" cstate="print"/>
          <a:srcRect/>
          <a:stretch>
            <a:fillRect/>
          </a:stretch>
        </p:blipFill>
        <p:spPr bwMode="auto">
          <a:xfrm>
            <a:off x="827584" y="404664"/>
            <a:ext cx="1800000" cy="2197351"/>
          </a:xfrm>
          <a:prstGeom prst="rect">
            <a:avLst/>
          </a:prstGeom>
          <a:noFill/>
        </p:spPr>
      </p:pic>
      <p:grpSp>
        <p:nvGrpSpPr>
          <p:cNvPr id="7" name="Группа 6"/>
          <p:cNvGrpSpPr/>
          <p:nvPr/>
        </p:nvGrpSpPr>
        <p:grpSpPr>
          <a:xfrm>
            <a:off x="323528" y="6021288"/>
            <a:ext cx="1440160" cy="504056"/>
            <a:chOff x="1691680" y="5949280"/>
            <a:chExt cx="1440160" cy="504056"/>
          </a:xfrm>
        </p:grpSpPr>
        <p:sp>
          <p:nvSpPr>
            <p:cNvPr id="8" name="Стрелка вправо 7"/>
            <p:cNvSpPr/>
            <p:nvPr/>
          </p:nvSpPr>
          <p:spPr>
            <a:xfrm rot="10800000">
              <a:off x="1691680" y="5949280"/>
              <a:ext cx="1440160" cy="504056"/>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9" name="TextBox 8"/>
            <p:cNvSpPr txBox="1"/>
            <p:nvPr/>
          </p:nvSpPr>
          <p:spPr>
            <a:xfrm>
              <a:off x="1835696" y="6021288"/>
              <a:ext cx="1296144" cy="369332"/>
            </a:xfrm>
            <a:prstGeom prst="rect">
              <a:avLst/>
            </a:prstGeom>
            <a:noFill/>
          </p:spPr>
          <p:txBody>
            <a:bodyPr wrap="square" rtlCol="0">
              <a:spAutoFit/>
            </a:bodyPr>
            <a:lstStyle/>
            <a:p>
              <a:r>
                <a:rPr lang="ru-RU" b="1" dirty="0" smtClean="0">
                  <a:solidFill>
                    <a:srgbClr val="C00000"/>
                  </a:solidFill>
                  <a:latin typeface="Times New Roman" pitchFamily="18" charset="0"/>
                  <a:cs typeface="Times New Roman" pitchFamily="18" charset="0"/>
                  <a:hlinkClick r:id="rId4" action="ppaction://hlinksldjump"/>
                </a:rPr>
                <a:t>вернуться</a:t>
              </a:r>
              <a:endParaRPr lang="ru-RU" b="1" dirty="0">
                <a:solidFill>
                  <a:srgbClr val="C00000"/>
                </a:solidFill>
                <a:latin typeface="Times New Roman" pitchFamily="18" charset="0"/>
                <a:cs typeface="Times New Roman" pitchFamily="18" charset="0"/>
              </a:endParaRPr>
            </a:p>
          </p:txBody>
        </p:sp>
      </p:grpSp>
      <p:sp>
        <p:nvSpPr>
          <p:cNvPr id="10" name="Содержимое 1"/>
          <p:cNvSpPr>
            <a:spLocks noGrp="1"/>
          </p:cNvSpPr>
          <p:nvPr>
            <p:ph idx="1"/>
          </p:nvPr>
        </p:nvSpPr>
        <p:spPr>
          <a:xfrm>
            <a:off x="2699792" y="1340768"/>
            <a:ext cx="5616624" cy="2736304"/>
          </a:xfrm>
        </p:spPr>
        <p:txBody>
          <a:bodyPr>
            <a:noAutofit/>
          </a:bodyPr>
          <a:lstStyle/>
          <a:p>
            <a:pPr indent="274320" algn="just">
              <a:buNone/>
            </a:pPr>
            <a:r>
              <a:rPr lang="ru-RU" sz="1700" dirty="0" smtClean="0">
                <a:solidFill>
                  <a:schemeClr val="bg1"/>
                </a:solidFill>
                <a:latin typeface="Times New Roman" pitchFamily="18" charset="0"/>
                <a:cs typeface="Times New Roman" pitchFamily="18" charset="0"/>
              </a:rPr>
              <a:t>Что бы вы делали, если попали бы на необитаемый остров? Пытались бы выжить. Именно этим и заняты герои романа. Единственное – у них мало опыта в этом вопросе, так как все они ещё несовершеннолетние. Сатирическое изображение нашего общества на примере детей. Название книги «Повелитель мух» является буквальным переводом с древнееврейского имени языческого бога — </a:t>
            </a:r>
            <a:r>
              <a:rPr lang="ru-RU" sz="1700" i="1" dirty="0" err="1" smtClean="0">
                <a:solidFill>
                  <a:schemeClr val="bg1"/>
                </a:solidFill>
                <a:latin typeface="Times New Roman" pitchFamily="18" charset="0"/>
                <a:cs typeface="Times New Roman" pitchFamily="18" charset="0"/>
              </a:rPr>
              <a:t>Бааль</a:t>
            </a:r>
            <a:r>
              <a:rPr lang="ru-RU" sz="1700" i="1" dirty="0" smtClean="0">
                <a:solidFill>
                  <a:schemeClr val="bg1"/>
                </a:solidFill>
                <a:latin typeface="Times New Roman" pitchFamily="18" charset="0"/>
                <a:cs typeface="Times New Roman" pitchFamily="18" charset="0"/>
              </a:rPr>
              <a:t> </a:t>
            </a:r>
            <a:r>
              <a:rPr lang="ru-RU" sz="1700" i="1" dirty="0" err="1" smtClean="0">
                <a:solidFill>
                  <a:schemeClr val="bg1"/>
                </a:solidFill>
                <a:latin typeface="Times New Roman" pitchFamily="18" charset="0"/>
                <a:cs typeface="Times New Roman" pitchFamily="18" charset="0"/>
              </a:rPr>
              <a:t>звув</a:t>
            </a:r>
            <a:r>
              <a:rPr lang="ru-RU" sz="1700" dirty="0" smtClean="0">
                <a:solidFill>
                  <a:schemeClr val="bg1"/>
                </a:solidFill>
                <a:latin typeface="Times New Roman" pitchFamily="18" charset="0"/>
                <a:cs typeface="Times New Roman" pitchFamily="18" charset="0"/>
              </a:rPr>
              <a:t>, чьё имя (Вельзевул) в христианстве стало ассоциироваться с дьяволом. Символично, что в произведении детей спасают именно взрослые.</a:t>
            </a:r>
            <a:endParaRPr lang="ru-RU" sz="1700" dirty="0">
              <a:solidFill>
                <a:schemeClr val="bg1"/>
              </a:solidFill>
              <a:latin typeface="Times New Roman" pitchFamily="18" charset="0"/>
              <a:cs typeface="Times New Roman" pitchFamily="18" charset="0"/>
            </a:endParaRPr>
          </a:p>
        </p:txBody>
      </p:sp>
      <p:sp>
        <p:nvSpPr>
          <p:cNvPr id="11" name="Содержимое 1"/>
          <p:cNvSpPr txBox="1">
            <a:spLocks/>
          </p:cNvSpPr>
          <p:nvPr/>
        </p:nvSpPr>
        <p:spPr>
          <a:xfrm>
            <a:off x="899592" y="4221088"/>
            <a:ext cx="7272808" cy="1872208"/>
          </a:xfrm>
          <a:prstGeom prst="rect">
            <a:avLst/>
          </a:prstGeom>
        </p:spPr>
        <p:txBody>
          <a:bodyPr vert="horz">
            <a:noAutofit/>
          </a:bodyPr>
          <a:lstStyle/>
          <a:p>
            <a:pPr indent="457200" algn="just"/>
            <a:r>
              <a:rPr lang="ru-RU" sz="1700" b="1" i="1" dirty="0" smtClean="0">
                <a:solidFill>
                  <a:schemeClr val="bg1"/>
                </a:solidFill>
                <a:latin typeface="Times New Roman" pitchFamily="18" charset="0"/>
                <a:cs typeface="Times New Roman" pitchFamily="18" charset="0"/>
              </a:rPr>
              <a:t>Интересные цитаты:</a:t>
            </a:r>
            <a:endParaRPr lang="ru-RU" sz="1700" dirty="0" smtClean="0">
              <a:solidFill>
                <a:schemeClr val="bg1"/>
              </a:solidFill>
              <a:latin typeface="Times New Roman" pitchFamily="18" charset="0"/>
              <a:cs typeface="Times New Roman" pitchFamily="18" charset="0"/>
            </a:endParaRPr>
          </a:p>
          <a:p>
            <a:pPr indent="457200"/>
            <a:r>
              <a:rPr lang="ru-RU" sz="1700" dirty="0" smtClean="0">
                <a:solidFill>
                  <a:schemeClr val="bg1"/>
                </a:solidFill>
                <a:latin typeface="Times New Roman" pitchFamily="18" charset="0"/>
                <a:cs typeface="Times New Roman" pitchFamily="18" charset="0"/>
              </a:rPr>
              <a:t>— Правила! — крикнул Ральф — Ты нарушаешь правила!</a:t>
            </a:r>
            <a:br>
              <a:rPr lang="ru-RU" sz="1700" dirty="0" smtClean="0">
                <a:solidFill>
                  <a:schemeClr val="bg1"/>
                </a:solidFill>
                <a:latin typeface="Times New Roman" pitchFamily="18" charset="0"/>
                <a:cs typeface="Times New Roman" pitchFamily="18" charset="0"/>
              </a:rPr>
            </a:br>
            <a:r>
              <a:rPr lang="ru-RU" sz="1700" dirty="0" smtClean="0">
                <a:solidFill>
                  <a:schemeClr val="bg1"/>
                </a:solidFill>
                <a:latin typeface="Times New Roman" pitchFamily="18" charset="0"/>
                <a:cs typeface="Times New Roman" pitchFamily="18" charset="0"/>
              </a:rPr>
              <a:t>— Ну и что?</a:t>
            </a:r>
            <a:br>
              <a:rPr lang="ru-RU" sz="1700" dirty="0" smtClean="0">
                <a:solidFill>
                  <a:schemeClr val="bg1"/>
                </a:solidFill>
                <a:latin typeface="Times New Roman" pitchFamily="18" charset="0"/>
                <a:cs typeface="Times New Roman" pitchFamily="18" charset="0"/>
              </a:rPr>
            </a:br>
            <a:r>
              <a:rPr lang="ru-RU" sz="1700" dirty="0" smtClean="0">
                <a:solidFill>
                  <a:schemeClr val="bg1"/>
                </a:solidFill>
                <a:latin typeface="Times New Roman" pitchFamily="18" charset="0"/>
                <a:cs typeface="Times New Roman" pitchFamily="18" charset="0"/>
              </a:rPr>
              <a:t>Ральф взял себя в руки.</a:t>
            </a:r>
            <a:br>
              <a:rPr lang="ru-RU" sz="1700" dirty="0" smtClean="0">
                <a:solidFill>
                  <a:schemeClr val="bg1"/>
                </a:solidFill>
                <a:latin typeface="Times New Roman" pitchFamily="18" charset="0"/>
                <a:cs typeface="Times New Roman" pitchFamily="18" charset="0"/>
              </a:rPr>
            </a:br>
            <a:r>
              <a:rPr lang="ru-RU" sz="1700" dirty="0" smtClean="0">
                <a:solidFill>
                  <a:schemeClr val="bg1"/>
                </a:solidFill>
                <a:latin typeface="Times New Roman" pitchFamily="18" charset="0"/>
                <a:cs typeface="Times New Roman" pitchFamily="18" charset="0"/>
              </a:rPr>
              <a:t>— А то, что, кроме правил, у нас ничего нет…</a:t>
            </a:r>
          </a:p>
          <a:p>
            <a:pPr indent="457200"/>
            <a:r>
              <a:rPr lang="ru-RU" sz="1700" dirty="0" smtClean="0">
                <a:solidFill>
                  <a:schemeClr val="bg1"/>
                </a:solidFill>
                <a:latin typeface="Times New Roman" pitchFamily="18" charset="0"/>
                <a:cs typeface="Times New Roman" pitchFamily="18" charset="0"/>
              </a:rPr>
              <a:t>…Они шагали рядом — два мира чувств и понятий, неспособные сообщаться…</a:t>
            </a:r>
            <a:endParaRPr kumimoji="0" lang="ru-RU" sz="1700" b="0"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grpSp>
        <p:nvGrpSpPr>
          <p:cNvPr id="21" name="Группа 20"/>
          <p:cNvGrpSpPr/>
          <p:nvPr/>
        </p:nvGrpSpPr>
        <p:grpSpPr>
          <a:xfrm>
            <a:off x="5652120" y="5877272"/>
            <a:ext cx="2088232" cy="648072"/>
            <a:chOff x="5652120" y="5877272"/>
            <a:chExt cx="2088232" cy="648072"/>
          </a:xfrm>
        </p:grpSpPr>
        <p:sp>
          <p:nvSpPr>
            <p:cNvPr id="22" name="Прямоугольник 21"/>
            <p:cNvSpPr/>
            <p:nvPr/>
          </p:nvSpPr>
          <p:spPr>
            <a:xfrm>
              <a:off x="5652120" y="5877272"/>
              <a:ext cx="2088232" cy="64807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23" name="TextBox 22">
              <a:hlinkClick r:id="rId5" action="ppaction://hlinksldjump"/>
            </p:cNvPr>
            <p:cNvSpPr txBox="1"/>
            <p:nvPr/>
          </p:nvSpPr>
          <p:spPr>
            <a:xfrm>
              <a:off x="5724128" y="5877272"/>
              <a:ext cx="2016224" cy="646331"/>
            </a:xfrm>
            <a:prstGeom prst="rect">
              <a:avLst/>
            </a:prstGeom>
            <a:noFill/>
          </p:spPr>
          <p:txBody>
            <a:bodyPr wrap="square" rtlCol="0">
              <a:spAutoFit/>
            </a:bodyPr>
            <a:lstStyle/>
            <a:p>
              <a:pPr algn="ctr"/>
              <a:r>
                <a:rPr lang="ru-RU" b="1" u="sng" dirty="0" smtClean="0">
                  <a:solidFill>
                    <a:schemeClr val="accent5">
                      <a:lumMod val="75000"/>
                    </a:schemeClr>
                  </a:solidFill>
                  <a:latin typeface="Times New Roman" pitchFamily="18" charset="0"/>
                  <a:cs typeface="Times New Roman" pitchFamily="18" charset="0"/>
                </a:rPr>
                <a:t>Герои и данные о книге</a:t>
              </a:r>
              <a:endParaRPr lang="ru-RU" b="1" u="sng" dirty="0">
                <a:solidFill>
                  <a:schemeClr val="accent5">
                    <a:lumMod val="75000"/>
                  </a:schemeClr>
                </a:solidFill>
                <a:latin typeface="Times New Roman" pitchFamily="18" charset="0"/>
                <a:cs typeface="Times New Roman" pitchFamily="18" charset="0"/>
              </a:endParaRPr>
            </a:p>
          </p:txBody>
        </p:sp>
      </p:gr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Маратик\Desktop\для читательского дневника\1607 - копия.jpg"/>
          <p:cNvPicPr>
            <a:picLocks noChangeAspect="1" noChangeArrowheads="1"/>
          </p:cNvPicPr>
          <p:nvPr/>
        </p:nvPicPr>
        <p:blipFill>
          <a:blip r:embed="rId2" cstate="print"/>
          <a:srcRect/>
          <a:stretch>
            <a:fillRect/>
          </a:stretch>
        </p:blipFill>
        <p:spPr bwMode="auto">
          <a:xfrm>
            <a:off x="0" y="0"/>
            <a:ext cx="9173210" cy="6858000"/>
          </a:xfrm>
          <a:prstGeom prst="rect">
            <a:avLst/>
          </a:prstGeom>
          <a:noFill/>
        </p:spPr>
      </p:pic>
      <p:sp>
        <p:nvSpPr>
          <p:cNvPr id="3" name="Заголовок 2"/>
          <p:cNvSpPr>
            <a:spLocks noGrp="1"/>
          </p:cNvSpPr>
          <p:nvPr>
            <p:ph type="title"/>
          </p:nvPr>
        </p:nvSpPr>
        <p:spPr>
          <a:xfrm>
            <a:off x="827584" y="404664"/>
            <a:ext cx="7560840" cy="1080120"/>
          </a:xfrm>
        </p:spPr>
        <p:txBody>
          <a:bodyPr>
            <a:normAutofit/>
          </a:bodyPr>
          <a:lstStyle/>
          <a:p>
            <a:pPr algn="ctr"/>
            <a:r>
              <a:rPr lang="ru-RU" sz="1800" b="1" dirty="0" err="1" smtClean="0">
                <a:solidFill>
                  <a:schemeClr val="bg1"/>
                </a:solidFill>
                <a:latin typeface="Times New Roman" pitchFamily="18" charset="0"/>
                <a:cs typeface="Times New Roman" pitchFamily="18" charset="0"/>
              </a:rPr>
              <a:t>Чингиз</a:t>
            </a:r>
            <a:r>
              <a:rPr lang="ru-RU" sz="1800" b="1" dirty="0" smtClean="0">
                <a:solidFill>
                  <a:schemeClr val="bg1"/>
                </a:solidFill>
                <a:latin typeface="Times New Roman" pitchFamily="18" charset="0"/>
                <a:cs typeface="Times New Roman" pitchFamily="18" charset="0"/>
              </a:rPr>
              <a:t>  </a:t>
            </a:r>
            <a:r>
              <a:rPr lang="ru-RU" sz="1800" b="1" dirty="0" err="1" smtClean="0">
                <a:solidFill>
                  <a:schemeClr val="bg1"/>
                </a:solidFill>
                <a:latin typeface="Times New Roman" pitchFamily="18" charset="0"/>
                <a:cs typeface="Times New Roman" pitchFamily="18" charset="0"/>
              </a:rPr>
              <a:t>Торекулович</a:t>
            </a:r>
            <a:r>
              <a:rPr lang="ru-RU" sz="1800" b="1" dirty="0" smtClean="0">
                <a:solidFill>
                  <a:schemeClr val="bg1"/>
                </a:solidFill>
                <a:latin typeface="Times New Roman" pitchFamily="18" charset="0"/>
                <a:cs typeface="Times New Roman" pitchFamily="18" charset="0"/>
              </a:rPr>
              <a:t> Айтматов</a:t>
            </a:r>
            <a:br>
              <a:rPr lang="ru-RU" sz="1800" b="1" dirty="0" smtClean="0">
                <a:solidFill>
                  <a:schemeClr val="bg1"/>
                </a:solidFill>
                <a:latin typeface="Times New Roman" pitchFamily="18" charset="0"/>
                <a:cs typeface="Times New Roman" pitchFamily="18" charset="0"/>
              </a:rPr>
            </a:br>
            <a:r>
              <a:rPr lang="ru-RU" sz="1800" b="1" dirty="0" smtClean="0">
                <a:solidFill>
                  <a:schemeClr val="bg1"/>
                </a:solidFill>
                <a:latin typeface="Times New Roman" pitchFamily="18" charset="0"/>
                <a:cs typeface="Times New Roman" pitchFamily="18" charset="0"/>
              </a:rPr>
              <a:t>(1928 – 2003) </a:t>
            </a:r>
            <a:br>
              <a:rPr lang="ru-RU" sz="1800" b="1" dirty="0" smtClean="0">
                <a:solidFill>
                  <a:schemeClr val="bg1"/>
                </a:solidFill>
                <a:latin typeface="Times New Roman" pitchFamily="18" charset="0"/>
                <a:cs typeface="Times New Roman" pitchFamily="18" charset="0"/>
              </a:rPr>
            </a:br>
            <a:r>
              <a:rPr lang="ru-RU" sz="1800" b="1" dirty="0" smtClean="0">
                <a:solidFill>
                  <a:schemeClr val="bg1"/>
                </a:solidFill>
                <a:latin typeface="Times New Roman" pitchFamily="18" charset="0"/>
                <a:cs typeface="Times New Roman" pitchFamily="18" charset="0"/>
              </a:rPr>
              <a:t>повесть «</a:t>
            </a:r>
            <a:r>
              <a:rPr lang="ru-RU" sz="1800" b="1" dirty="0" err="1" smtClean="0">
                <a:solidFill>
                  <a:schemeClr val="bg1"/>
                </a:solidFill>
                <a:latin typeface="Times New Roman" pitchFamily="18" charset="0"/>
                <a:cs typeface="Times New Roman" pitchFamily="18" charset="0"/>
              </a:rPr>
              <a:t>Джамиля</a:t>
            </a:r>
            <a:r>
              <a:rPr lang="ru-RU" sz="1800" b="1" dirty="0" smtClean="0">
                <a:solidFill>
                  <a:schemeClr val="bg1"/>
                </a:solidFill>
                <a:latin typeface="Times New Roman" pitchFamily="18" charset="0"/>
                <a:cs typeface="Times New Roman" pitchFamily="18" charset="0"/>
              </a:rPr>
              <a:t>»  (1958)</a:t>
            </a:r>
            <a:endParaRPr lang="ru-RU" sz="1800" b="1" dirty="0">
              <a:solidFill>
                <a:schemeClr val="bg1"/>
              </a:solidFill>
              <a:latin typeface="Times New Roman" pitchFamily="18" charset="0"/>
              <a:cs typeface="Times New Roman" pitchFamily="18" charset="0"/>
            </a:endParaRPr>
          </a:p>
        </p:txBody>
      </p:sp>
      <p:pic>
        <p:nvPicPr>
          <p:cNvPr id="7170" name="Picture 2" descr="C:\Users\Маратик\Desktop\для читательского дневника\айтматов.jpg"/>
          <p:cNvPicPr>
            <a:picLocks noChangeAspect="1" noChangeArrowheads="1"/>
          </p:cNvPicPr>
          <p:nvPr/>
        </p:nvPicPr>
        <p:blipFill>
          <a:blip r:embed="rId3" cstate="print"/>
          <a:srcRect/>
          <a:stretch>
            <a:fillRect/>
          </a:stretch>
        </p:blipFill>
        <p:spPr bwMode="auto">
          <a:xfrm>
            <a:off x="827584" y="404664"/>
            <a:ext cx="1738800" cy="2268000"/>
          </a:xfrm>
          <a:prstGeom prst="rect">
            <a:avLst/>
          </a:prstGeom>
          <a:noFill/>
        </p:spPr>
      </p:pic>
      <p:grpSp>
        <p:nvGrpSpPr>
          <p:cNvPr id="6" name="Группа 5"/>
          <p:cNvGrpSpPr/>
          <p:nvPr/>
        </p:nvGrpSpPr>
        <p:grpSpPr>
          <a:xfrm>
            <a:off x="323528" y="6021288"/>
            <a:ext cx="1440160" cy="504056"/>
            <a:chOff x="1691680" y="5949280"/>
            <a:chExt cx="1440160" cy="504056"/>
          </a:xfrm>
        </p:grpSpPr>
        <p:sp>
          <p:nvSpPr>
            <p:cNvPr id="7" name="Стрелка вправо 6"/>
            <p:cNvSpPr/>
            <p:nvPr/>
          </p:nvSpPr>
          <p:spPr>
            <a:xfrm rot="10800000">
              <a:off x="1691680" y="5949280"/>
              <a:ext cx="1440160" cy="504056"/>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8" name="TextBox 7"/>
            <p:cNvSpPr txBox="1"/>
            <p:nvPr/>
          </p:nvSpPr>
          <p:spPr>
            <a:xfrm>
              <a:off x="1835696" y="6021288"/>
              <a:ext cx="1296144" cy="369332"/>
            </a:xfrm>
            <a:prstGeom prst="rect">
              <a:avLst/>
            </a:prstGeom>
            <a:noFill/>
          </p:spPr>
          <p:txBody>
            <a:bodyPr wrap="square" rtlCol="0">
              <a:spAutoFit/>
            </a:bodyPr>
            <a:lstStyle/>
            <a:p>
              <a:r>
                <a:rPr lang="ru-RU" b="1" dirty="0" smtClean="0">
                  <a:solidFill>
                    <a:srgbClr val="C00000"/>
                  </a:solidFill>
                  <a:latin typeface="Times New Roman" pitchFamily="18" charset="0"/>
                  <a:cs typeface="Times New Roman" pitchFamily="18" charset="0"/>
                  <a:hlinkClick r:id="rId4" action="ppaction://hlinksldjump"/>
                </a:rPr>
                <a:t>вернуться</a:t>
              </a:r>
              <a:endParaRPr lang="ru-RU" b="1" dirty="0">
                <a:solidFill>
                  <a:srgbClr val="C00000"/>
                </a:solidFill>
                <a:latin typeface="Times New Roman" pitchFamily="18" charset="0"/>
                <a:cs typeface="Times New Roman" pitchFamily="18" charset="0"/>
              </a:endParaRPr>
            </a:p>
          </p:txBody>
        </p:sp>
      </p:grpSp>
      <p:sp>
        <p:nvSpPr>
          <p:cNvPr id="9" name="Содержимое 1"/>
          <p:cNvSpPr>
            <a:spLocks noGrp="1"/>
          </p:cNvSpPr>
          <p:nvPr>
            <p:ph idx="1"/>
          </p:nvPr>
        </p:nvSpPr>
        <p:spPr>
          <a:xfrm>
            <a:off x="2699792" y="1628800"/>
            <a:ext cx="5616624" cy="2088232"/>
          </a:xfrm>
        </p:spPr>
        <p:txBody>
          <a:bodyPr>
            <a:noAutofit/>
          </a:bodyPr>
          <a:lstStyle/>
          <a:p>
            <a:pPr indent="274320" algn="just">
              <a:buNone/>
            </a:pPr>
            <a:r>
              <a:rPr lang="ru-RU" sz="1700" dirty="0" smtClean="0">
                <a:solidFill>
                  <a:schemeClr val="bg1"/>
                </a:solidFill>
                <a:latin typeface="Times New Roman" pitchFamily="18" charset="0"/>
                <a:cs typeface="Times New Roman" pitchFamily="18" charset="0"/>
              </a:rPr>
              <a:t>Способно ли искренне любить свободолюбивое сердце? Или в нём никогда не сможет прорости это чувство, словно зерно в безжизненной степи? Почему любовь может начаться с отвращения и даже ненависти? На все эти вопросы отвечает в своей повести  классик русской и киргизской литературы. Подлинное чувство возможно только тогда, когда ты полностью познал душу человека.</a:t>
            </a:r>
            <a:endParaRPr lang="ru-RU" sz="1700" dirty="0">
              <a:solidFill>
                <a:schemeClr val="bg1"/>
              </a:solidFill>
              <a:latin typeface="Times New Roman" pitchFamily="18" charset="0"/>
              <a:cs typeface="Times New Roman" pitchFamily="18" charset="0"/>
            </a:endParaRPr>
          </a:p>
        </p:txBody>
      </p:sp>
      <p:sp>
        <p:nvSpPr>
          <p:cNvPr id="10" name="Содержимое 1"/>
          <p:cNvSpPr txBox="1">
            <a:spLocks/>
          </p:cNvSpPr>
          <p:nvPr/>
        </p:nvSpPr>
        <p:spPr>
          <a:xfrm>
            <a:off x="899592" y="3645024"/>
            <a:ext cx="7272808" cy="2448272"/>
          </a:xfrm>
          <a:prstGeom prst="rect">
            <a:avLst/>
          </a:prstGeom>
        </p:spPr>
        <p:txBody>
          <a:bodyPr vert="horz">
            <a:noAutofit/>
          </a:bodyPr>
          <a:lstStyle/>
          <a:p>
            <a:pPr indent="457200" algn="just"/>
            <a:r>
              <a:rPr lang="ru-RU" sz="1700" b="1" i="1" dirty="0" smtClean="0">
                <a:solidFill>
                  <a:schemeClr val="bg1"/>
                </a:solidFill>
                <a:latin typeface="Times New Roman" pitchFamily="18" charset="0"/>
                <a:cs typeface="Times New Roman" pitchFamily="18" charset="0"/>
              </a:rPr>
              <a:t>Интересные цитаты:</a:t>
            </a:r>
          </a:p>
          <a:p>
            <a:pPr indent="457200" algn="just"/>
            <a:endParaRPr lang="ru-RU" sz="1700" dirty="0" smtClean="0">
              <a:solidFill>
                <a:schemeClr val="bg1"/>
              </a:solidFill>
              <a:latin typeface="Times New Roman" pitchFamily="18" charset="0"/>
              <a:cs typeface="Times New Roman" pitchFamily="18" charset="0"/>
            </a:endParaRPr>
          </a:p>
          <a:p>
            <a:pPr indent="457200" algn="just"/>
            <a:r>
              <a:rPr lang="ru-RU" sz="1700" dirty="0" smtClean="0">
                <a:solidFill>
                  <a:schemeClr val="bg1"/>
                </a:solidFill>
                <a:latin typeface="Times New Roman" pitchFamily="18" charset="0"/>
                <a:cs typeface="Times New Roman" pitchFamily="18" charset="0"/>
              </a:rPr>
              <a:t>…Эх, были бы краски, чтобы нарисовать и утреннее солнце, бело-синие горы, и росистую люцерну, и этот подсолнух-дичок, что вырос у арыка…</a:t>
            </a:r>
          </a:p>
          <a:p>
            <a:pPr indent="457200" algn="just"/>
            <a:r>
              <a:rPr lang="ru-RU" sz="1700" dirty="0" smtClean="0">
                <a:solidFill>
                  <a:schemeClr val="bg1"/>
                </a:solidFill>
                <a:latin typeface="Times New Roman" pitchFamily="18" charset="0"/>
                <a:cs typeface="Times New Roman" pitchFamily="18" charset="0"/>
              </a:rPr>
              <a:t>…Степной родник чем-то напоминает иной раз такое состояние человеческой души, когда она светла и полна мечтами, когда она становится такой глубокой, что вмещает в себя весь окружающий мир…</a:t>
            </a:r>
          </a:p>
          <a:p>
            <a:pPr marL="274320" marR="0" lvl="0" indent="274320" algn="just" defTabSz="914400" rtl="0" eaLnBrk="1" fontAlgn="auto" latinLnBrk="0" hangingPunct="1">
              <a:lnSpc>
                <a:spcPct val="100000"/>
              </a:lnSpc>
              <a:spcBef>
                <a:spcPts val="600"/>
              </a:spcBef>
              <a:spcAft>
                <a:spcPts val="0"/>
              </a:spcAft>
              <a:buClr>
                <a:schemeClr val="accent2"/>
              </a:buClr>
              <a:buSzPct val="85000"/>
              <a:buFont typeface="Wingdings 2"/>
              <a:buNone/>
              <a:tabLst/>
              <a:defRPr/>
            </a:pPr>
            <a:endParaRPr kumimoji="0" lang="ru-RU"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grpSp>
        <p:nvGrpSpPr>
          <p:cNvPr id="11" name="Группа 10"/>
          <p:cNvGrpSpPr/>
          <p:nvPr/>
        </p:nvGrpSpPr>
        <p:grpSpPr>
          <a:xfrm>
            <a:off x="5652120" y="5877272"/>
            <a:ext cx="2088232" cy="648072"/>
            <a:chOff x="5652120" y="5877272"/>
            <a:chExt cx="2088232" cy="648072"/>
          </a:xfrm>
        </p:grpSpPr>
        <p:sp>
          <p:nvSpPr>
            <p:cNvPr id="12" name="Прямоугольник 11"/>
            <p:cNvSpPr/>
            <p:nvPr/>
          </p:nvSpPr>
          <p:spPr>
            <a:xfrm>
              <a:off x="5652120" y="5877272"/>
              <a:ext cx="2088232" cy="64807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13" name="TextBox 12">
              <a:hlinkClick r:id="rId5" action="ppaction://hlinksldjump"/>
            </p:cNvPr>
            <p:cNvSpPr txBox="1"/>
            <p:nvPr/>
          </p:nvSpPr>
          <p:spPr>
            <a:xfrm>
              <a:off x="5724128" y="5877272"/>
              <a:ext cx="2016224" cy="646331"/>
            </a:xfrm>
            <a:prstGeom prst="rect">
              <a:avLst/>
            </a:prstGeom>
            <a:noFill/>
          </p:spPr>
          <p:txBody>
            <a:bodyPr wrap="square" rtlCol="0">
              <a:spAutoFit/>
            </a:bodyPr>
            <a:lstStyle/>
            <a:p>
              <a:pPr algn="ctr"/>
              <a:r>
                <a:rPr lang="ru-RU" b="1" u="sng" dirty="0" smtClean="0">
                  <a:solidFill>
                    <a:schemeClr val="accent5">
                      <a:lumMod val="75000"/>
                    </a:schemeClr>
                  </a:solidFill>
                  <a:latin typeface="Times New Roman" pitchFamily="18" charset="0"/>
                  <a:cs typeface="Times New Roman" pitchFamily="18" charset="0"/>
                </a:rPr>
                <a:t>Герои и данные о книге</a:t>
              </a:r>
              <a:endParaRPr lang="ru-RU" b="1" u="sng" dirty="0">
                <a:solidFill>
                  <a:schemeClr val="accent5">
                    <a:lumMod val="75000"/>
                  </a:schemeClr>
                </a:solidFill>
                <a:latin typeface="Times New Roman" pitchFamily="18" charset="0"/>
                <a:cs typeface="Times New Roman" pitchFamily="18" charset="0"/>
              </a:endParaRPr>
            </a:p>
          </p:txBody>
        </p:sp>
      </p:grpSp>
    </p:spTree>
  </p:cSld>
  <p:clrMapOvr>
    <a:masterClrMapping/>
  </p:clrMapOvr>
  <p:transition advClick="0"/>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726</TotalTime>
  <Words>3479</Words>
  <Application>Microsoft Office PowerPoint</Application>
  <PresentationFormat>Экран (4:3)</PresentationFormat>
  <Paragraphs>345</Paragraphs>
  <Slides>36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Бумажная</vt:lpstr>
      <vt:lpstr>Муниципальное автономное общеобразовательное учреждение  «Башкирский лицей-интернат №3» городского округа  город Стерлитамак Республики Башкортостан</vt:lpstr>
      <vt:lpstr>Слайд 2</vt:lpstr>
      <vt:lpstr>Слайд 3</vt:lpstr>
      <vt:lpstr>Оноре де Бальзак (1799 – 1850) роман «Шагреневая кожа»  (1831)</vt:lpstr>
      <vt:lpstr>Фёдор Михайлович Достоевский (1821 – 1881) повесть («фантастический рассказ»)  «Сон смешного человека» (1877)</vt:lpstr>
      <vt:lpstr>Борис Николаевич Полевой (Кампов) (1908  - 1981) «Повесть о настоящем человеке» (1946)</vt:lpstr>
      <vt:lpstr>Эрнест Миллер Хемингуэй (1899 - 1961) повесть «Старик и море»  (1952)</vt:lpstr>
      <vt:lpstr>Уильям Джералд  Голдинг (1911 – 1993) роман «Повелитель мух»  (1954)</vt:lpstr>
      <vt:lpstr>Чингиз  Торекулович Айтматов (1928 – 2003)  повесть «Джамиля»  (1958)</vt:lpstr>
      <vt:lpstr>Эрих Мария Ремарк (1898  - 1970) роман «Жизнь взаймы» (1959)</vt:lpstr>
      <vt:lpstr>Борис Львович Васильев (1924 – 2013) повесть «…А зори здесь тихие» (1969)</vt:lpstr>
      <vt:lpstr>Братья Стругацкие –  Аркадий Натанович Стругацкий  (1925 – 1991), Борис Натанович Стругацкий  (1933 – 2012) повесть «Малыш» (1971)</vt:lpstr>
      <vt:lpstr>Виктор Петрович Астафьев (1924 – 2001) повесть «Пастух и пастушка» (1971)</vt:lpstr>
      <vt:lpstr>Татьяна Никитична Толстая  (р. 1951) рассказ «Чистый лист» (1984)</vt:lpstr>
      <vt:lpstr>Мустай Карим (1919 – 2005) повесть «Помилование» (1988)</vt:lpstr>
      <vt:lpstr>Эрик- Эммануэль Шмитт (р. 1960) роман «Оскар и Розовая Дама» (2002)</vt:lpstr>
      <vt:lpstr>Маркус  Зузак (р. 1975) роман «Книжный вор» (2006)</vt:lpstr>
      <vt:lpstr>Джон Бойн (р. 1971) роман «Мальчик в полосатой пижаме»  (2006)</vt:lpstr>
      <vt:lpstr>Рэй Дуглас Брэдбери (1920 – 2012) повесть «Где-то играет оркестр» (2007)</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Маратик</dc:creator>
  <cp:lastModifiedBy>Маратик</cp:lastModifiedBy>
  <cp:revision>86</cp:revision>
  <dcterms:created xsi:type="dcterms:W3CDTF">2014-09-22T11:43:25Z</dcterms:created>
  <dcterms:modified xsi:type="dcterms:W3CDTF">2014-09-24T17:14:39Z</dcterms:modified>
</cp:coreProperties>
</file>