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9" r:id="rId10"/>
    <p:sldId id="270" r:id="rId11"/>
    <p:sldId id="271" r:id="rId12"/>
    <p:sldId id="262" r:id="rId13"/>
    <p:sldId id="263" r:id="rId14"/>
    <p:sldId id="264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68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Многоликий архитектурный облик 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714884"/>
            <a:ext cx="3071834" cy="9239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Подготовила: учитель истории и культуры СПб ГБОУ школы 471 Воробьева М.Н.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Музей-Суворова-арх.-А.И.-фон-Гоген-1901-1904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55000" cy="619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crop-offer,1287,6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501122" cy="624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Использование новых материалов и технологий позволяло сделать  необычной планировку здания, создать новый, необычный фасад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6c182b991be6103c39f4042520cf78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75250"/>
            <a:ext cx="4613301" cy="458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Модерн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86388"/>
            <a:ext cx="8229600" cy="1054089"/>
          </a:xfrm>
        </p:spPr>
        <p:txBody>
          <a:bodyPr/>
          <a:lstStyle/>
          <a:p>
            <a:r>
              <a:rPr lang="ru-RU" dirty="0" smtClean="0"/>
              <a:t>Новейший, современный</a:t>
            </a:r>
            <a:endParaRPr lang="ru-RU" dirty="0"/>
          </a:p>
        </p:txBody>
      </p:sp>
      <p:pic>
        <p:nvPicPr>
          <p:cNvPr id="11267" name="Picture 3" descr="C:\Users\User\Desktop\114020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5"/>
            <a:ext cx="6286544" cy="4198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стиля: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Особая свободная планировка здания, отсутствие симметрии</a:t>
            </a:r>
          </a:p>
          <a:p>
            <a:r>
              <a:rPr lang="ru-RU" dirty="0" smtClean="0"/>
              <a:t>Особые конструкции и материалы</a:t>
            </a:r>
          </a:p>
          <a:p>
            <a:r>
              <a:rPr lang="ru-RU" dirty="0" smtClean="0"/>
              <a:t>«сдержанная элегантность» облика, стилизация декоративного убранства  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эркер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8d508575de21ac3622f93e65c1a09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715000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p_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53120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photo_4-4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619500" cy="5905500"/>
          </a:xfrm>
          <a:prstGeom prst="rect">
            <a:avLst/>
          </a:prstGeom>
          <a:noFill/>
        </p:spPr>
      </p:pic>
      <p:pic>
        <p:nvPicPr>
          <p:cNvPr id="14339" name="Picture 3" descr="C:\Users\User\Desktop\0_b8221_80739c99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260851" cy="2289196"/>
          </a:xfrm>
          <a:prstGeom prst="rect">
            <a:avLst/>
          </a:prstGeom>
          <a:noFill/>
        </p:spPr>
      </p:pic>
      <p:pic>
        <p:nvPicPr>
          <p:cNvPr id="14340" name="Picture 4" descr="C:\Users\User\Desktop\6071-a3c01-46332868-m750x740-u19c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7562"/>
            <a:ext cx="4214842" cy="2809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640px-Zinger_house_sp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1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1225135569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924817" cy="580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 второй половине 19 века в Петербурге строили в основном доходные дома, а также общественные здания: вокзалы, банки, промышленные предприятия, бани, электростанции, водопроводные станции.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326209952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929090" cy="322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1320786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081486" cy="323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2fe2843eb1b6dae192bd9b7a56cefbd4_i-24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184801"/>
            <a:ext cx="2395989" cy="167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photo_6-62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066421"/>
            <a:ext cx="2589229" cy="179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i_0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752472"/>
            <a:ext cx="2500315" cy="210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Ф.И.Линдваль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User\Desktop\image4-5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14422"/>
            <a:ext cx="3500462" cy="522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sova_kamennoostrovsky1-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500042"/>
            <a:ext cx="836347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photo_3-3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86200" cy="5905500"/>
          </a:xfrm>
          <a:prstGeom prst="rect">
            <a:avLst/>
          </a:prstGeom>
          <a:noFill/>
        </p:spPr>
      </p:pic>
      <p:pic>
        <p:nvPicPr>
          <p:cNvPr id="19459" name="Picture 3" descr="C:\Users\User\Desktop\0_47a3e_aeb69bf3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41" y="928670"/>
            <a:ext cx="5089559" cy="3786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photo_83-85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Какие технические новинки того времени использовались при возведении зданий?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nachalo_tsentralizovannogo_vodosnabzheniya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68969"/>
            <a:ext cx="8215370" cy="5589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271464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Металлические конструкции: балки для межэтажных соединений, металлические стропила для крыш, каркасы для огромных оконных пролетов.</a:t>
            </a:r>
          </a:p>
          <a:p>
            <a:r>
              <a:rPr lang="ru-RU" dirty="0" smtClean="0"/>
              <a:t>Применялись железобетонные конструкции</a:t>
            </a:r>
          </a:p>
          <a:p>
            <a:r>
              <a:rPr lang="ru-RU" dirty="0" smtClean="0"/>
              <a:t>Производство строительных материалов достигло совершенства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институте гражданских инженеров начали готовить архитекторов-инженеров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osnovano_uchilishe_grazhdanskih_inzhenerov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начале </a:t>
            </a:r>
            <a:r>
              <a:rPr lang="en-US" sz="2400" dirty="0" smtClean="0"/>
              <a:t>XX</a:t>
            </a:r>
            <a:r>
              <a:rPr lang="ru-RU" sz="2400" dirty="0" smtClean="0"/>
              <a:t> века отменен запрет строить здания выше Зимнего дворца.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Традиция, согласно которой ширина улиц определялась высотой дома была нарушена</a:t>
            </a:r>
            <a:endParaRPr lang="ru-RU" dirty="0"/>
          </a:p>
        </p:txBody>
      </p:sp>
      <p:pic>
        <p:nvPicPr>
          <p:cNvPr id="4098" name="Picture 2" descr="C:\Users\User\Desktop\5-665x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000528" cy="2989868"/>
          </a:xfrm>
          <a:prstGeom prst="rect">
            <a:avLst/>
          </a:prstGeom>
          <a:noFill/>
        </p:spPr>
      </p:pic>
      <p:pic>
        <p:nvPicPr>
          <p:cNvPr id="4099" name="Picture 3" descr="C: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4357686" cy="28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Брандмауэр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User\Desktop\9777cbca0c1c8b8f11e88ed9a50df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67" y="928670"/>
            <a:ext cx="8252837" cy="5472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Эклектика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0001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проектировании  здания архитектор выбирал из огромного мирового архитектурного наследия  </a:t>
            </a:r>
            <a:r>
              <a:rPr lang="ru-RU" dirty="0" err="1" smtClean="0"/>
              <a:t>натболее</a:t>
            </a:r>
            <a:r>
              <a:rPr lang="ru-RU" dirty="0" smtClean="0"/>
              <a:t> подходящие, по его мнению, декоративные, архитектурные элементы</a:t>
            </a:r>
            <a:endParaRPr lang="ru-RU" dirty="0"/>
          </a:p>
        </p:txBody>
      </p:sp>
      <p:pic>
        <p:nvPicPr>
          <p:cNvPr id="6146" name="Picture 2" descr="C:\Users\User\Desktop\lf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662649" cy="4271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0_9dfd8_95d3157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1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</Words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Многоликий архитектурный облик Петербурга</vt:lpstr>
      <vt:lpstr>Во второй половине 19 века в Петербурге строили в основном доходные дома, а также общественные здания: вокзалы, банки, промышленные предприятия, бани, электростанции, водопроводные станции.</vt:lpstr>
      <vt:lpstr>Какие технические новинки того времени использовались при возведении зданий?</vt:lpstr>
      <vt:lpstr>Слайд 4</vt:lpstr>
      <vt:lpstr>В институте гражданских инженеров начали готовить архитекторов-инженеров</vt:lpstr>
      <vt:lpstr>В начале XX века отменен запрет строить здания выше Зимнего дворца. </vt:lpstr>
      <vt:lpstr>Брандмауэр</vt:lpstr>
      <vt:lpstr>Эклектика</vt:lpstr>
      <vt:lpstr>Слайд 9</vt:lpstr>
      <vt:lpstr>Слайд 10</vt:lpstr>
      <vt:lpstr>Слайд 11</vt:lpstr>
      <vt:lpstr>Использование новых материалов и технологий позволяло сделать  необычной планировку здания, создать новый, необычный фасад </vt:lpstr>
      <vt:lpstr>Модерн</vt:lpstr>
      <vt:lpstr>Особенности стиля:</vt:lpstr>
      <vt:lpstr>эркер</vt:lpstr>
      <vt:lpstr>Слайд 16</vt:lpstr>
      <vt:lpstr>Слайд 17</vt:lpstr>
      <vt:lpstr>Слайд 18</vt:lpstr>
      <vt:lpstr>Слайд 19</vt:lpstr>
      <vt:lpstr>Ф.И.Линдваль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Многоликий архитектурный облик Петербурга</dc:title>
  <dc:creator>User</dc:creator>
  <cp:lastModifiedBy>User</cp:lastModifiedBy>
  <cp:revision>1</cp:revision>
  <dcterms:created xsi:type="dcterms:W3CDTF">2015-04-05T13:54:04Z</dcterms:created>
  <dcterms:modified xsi:type="dcterms:W3CDTF">2016-03-08T20:02:10Z</dcterms:modified>
</cp:coreProperties>
</file>