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2" r:id="rId4"/>
    <p:sldId id="258" r:id="rId5"/>
    <p:sldId id="260" r:id="rId6"/>
    <p:sldId id="261" r:id="rId7"/>
    <p:sldId id="269" r:id="rId8"/>
    <p:sldId id="270" r:id="rId9"/>
    <p:sldId id="275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70" d="100"/>
          <a:sy n="70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C4%E5%ED%F9%E8%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irates-life.ru/_fr/1/0848917.jpg" TargetMode="External"/><Relationship Id="rId3" Type="http://schemas.openxmlformats.org/officeDocument/2006/relationships/hyperlink" Target="http://cs419627.vk.me/v419627777/4ed9/PgEO2P22w1s.jpg" TargetMode="External"/><Relationship Id="rId7" Type="http://schemas.openxmlformats.org/officeDocument/2006/relationships/hyperlink" Target="http://upload.wikimedia.org/wikipedia/commons/thumb/e/e7/25_1069_Book_illustrations_of_Historical_description_of_the_clothes_and_weapons_of_Russian_troops.jpg/" TargetMode="External"/><Relationship Id="rId12" Type="http://schemas.openxmlformats.org/officeDocument/2006/relationships/hyperlink" Target="http://www.lead-adventure.de/index.php?PHPSESSID=1c8f9797d0b1db752332498ffb66de9c&amp;action=dlattach;topic=39037.0;attach=5760;image" TargetMode="External"/><Relationship Id="rId2" Type="http://schemas.openxmlformats.org/officeDocument/2006/relationships/hyperlink" Target="http://rv.ru/photos/2009-24/f21-c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6/62/17_2399_Book_illustrations_of_Historical_description_of_the_clothes_and_weapons_of_Russian_troops.jpg" TargetMode="External"/><Relationship Id="rId11" Type="http://schemas.openxmlformats.org/officeDocument/2006/relationships/hyperlink" Target="http://img.scrolls.combats.com/ph/1249642752/big/BFxD6SsqLSojbCEIJFPRswMjmHju4xyuPi4lRwAIRqxA.jpg" TargetMode="External"/><Relationship Id="rId5" Type="http://schemas.openxmlformats.org/officeDocument/2006/relationships/hyperlink" Target="http://upload.wikimedia.org/wikipedia/commons/f/fc/17_2398_Book_illustrations_of_Historical_description_of_the_clothes_and_weapons_of_Russian_troops.jpg" TargetMode="External"/><Relationship Id="rId10" Type="http://schemas.openxmlformats.org/officeDocument/2006/relationships/hyperlink" Target="http://fotohost.kz/images/2013/01/08/S6EgN.png" TargetMode="External"/><Relationship Id="rId4" Type="http://schemas.openxmlformats.org/officeDocument/2006/relationships/hyperlink" Target="http://ru.wikipedia.org/wiki/%C4%E5%ED%F9%E8%EA" TargetMode="External"/><Relationship Id="rId9" Type="http://schemas.openxmlformats.org/officeDocument/2006/relationships/hyperlink" Target="http://img0.liveinternet.ru/images/attach/c/5/87/925/87925568_VADdNUZzEr_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35696" y="5445224"/>
            <a:ext cx="7092280" cy="120032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42925">
              <a:defRPr/>
            </a:pP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Борискина Светлана Александровна,</a:t>
            </a:r>
          </a:p>
          <a:p>
            <a:pPr marL="542925">
              <a:defRPr/>
            </a:pP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МБОУ СОШ №22 г. Приморско-Ахтарска Краснодарского края</a:t>
            </a:r>
            <a:endParaRPr lang="ru-RU" sz="2400" b="1" dirty="0">
              <a:ln w="17780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  в 5 «А» классе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«Рыцарский турнир»</a:t>
            </a:r>
          </a:p>
          <a:p>
            <a:pPr marL="0" indent="0">
              <a:buNone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45603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4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«Рыцарского турнира»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404397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153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Кутузову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Румянцеву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Багратиону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Какому русскому полководцу принадлежит знаменитая фраза: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Тяжело в учении, легко в бою»? 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467544" y="4941168"/>
            <a:ext cx="1071018" cy="1008112"/>
          </a:xfrm>
          <a:prstGeom prst="star10">
            <a:avLst>
              <a:gd name="adj" fmla="val 32174"/>
              <a:gd name="hf" fmla="val 105146"/>
            </a:avLst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940152" y="1556792"/>
            <a:ext cx="1944216" cy="1008112"/>
          </a:xfrm>
          <a:prstGeom prst="wedgeRectCallout">
            <a:avLst>
              <a:gd name="adj1" fmla="val 101735"/>
              <a:gd name="adj2" fmla="val -1670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Увы!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1556792"/>
            <a:ext cx="4675704" cy="4998169"/>
            <a:chOff x="539552" y="1700808"/>
            <a:chExt cx="4675704" cy="4998169"/>
          </a:xfrm>
        </p:grpSpPr>
        <p:pic>
          <p:nvPicPr>
            <p:cNvPr id="7170" name="Picture 2" descr="http://rv.ru/photos/2009-24/f21-c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1700808"/>
              <a:ext cx="2740411" cy="4392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39552" y="6237312"/>
              <a:ext cx="467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Александр Васильевич Суворов</a:t>
              </a:r>
              <a:endPara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FB9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6084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Погоны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789040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06084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Шевроны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789040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Эмблемы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называются наплечные знаки в русской армии и на флоте? 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4427984" y="2132856"/>
            <a:ext cx="864096" cy="864096"/>
          </a:xfrm>
          <a:prstGeom prst="star10">
            <a:avLst>
              <a:gd name="adj" fmla="val 36677"/>
              <a:gd name="hf" fmla="val 105146"/>
            </a:avLst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084168" y="836712"/>
            <a:ext cx="1944216" cy="1008112"/>
          </a:xfrm>
          <a:prstGeom prst="wedgeRectCallout">
            <a:avLst>
              <a:gd name="adj1" fmla="val 108148"/>
              <a:gd name="adj2" fmla="val -9142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cs419627.vk.me/v419627777/4ed9/PgEO2P22w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5184576" cy="33219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FB9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Денщик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Поручик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Подпоручик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Унтер офицер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назывался в царской армии солдат, не мечтавший стать генералом, но служивший ему?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1619672" y="5661248"/>
            <a:ext cx="864096" cy="864096"/>
          </a:xfrm>
          <a:prstGeom prst="star10">
            <a:avLst>
              <a:gd name="adj" fmla="val 31318"/>
              <a:gd name="hf" fmla="val 105146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24128" y="1124744"/>
            <a:ext cx="1944216" cy="1008112"/>
          </a:xfrm>
          <a:prstGeom prst="wedgeRectCallout">
            <a:avLst>
              <a:gd name="adj1" fmla="val 90133"/>
              <a:gd name="adj2" fmla="val -3387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1844824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Денщи́к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в русской армии и флоте до 1917 года солдат, состоявший при офицере или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чиновнике в качестве казённой прислуги.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23526" y="620688"/>
            <a:ext cx="3744416" cy="5805264"/>
            <a:chOff x="6300192" y="1124744"/>
            <a:chExt cx="3744416" cy="5805264"/>
          </a:xfrm>
        </p:grpSpPr>
        <p:pic>
          <p:nvPicPr>
            <p:cNvPr id="5124" name="Picture 4" descr="http://upload.wikimedia.org/wikipedia/commons/6/62/17_2399_Book_illustrations_of_Historical_description_of_the_clothes_and_weapons_of_Russian_troop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1124744"/>
              <a:ext cx="3667125" cy="489585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311342" y="6099011"/>
              <a:ext cx="37332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Гвардейский и Армейский,</a:t>
              </a:r>
            </a:p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1819-1825 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23124" y="548680"/>
            <a:ext cx="3745220" cy="5799549"/>
            <a:chOff x="2483768" y="1124744"/>
            <a:chExt cx="3745220" cy="5799549"/>
          </a:xfrm>
        </p:grpSpPr>
        <p:pic>
          <p:nvPicPr>
            <p:cNvPr id="5122" name="Picture 2" descr="http://upload.wikimedia.org/wikipedia/commons/f/fc/17_2398_Book_illustrations_of_Historical_description_of_the_clothes_and_weapons_of_Russian_troop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91" y="1124744"/>
              <a:ext cx="3630197" cy="4896544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483768" y="6093296"/>
              <a:ext cx="37332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Гвардейский и Армейский,</a:t>
              </a:r>
            </a:p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1802-1812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076841" y="548680"/>
            <a:ext cx="3437786" cy="6102588"/>
            <a:chOff x="10044608" y="1124744"/>
            <a:chExt cx="3437786" cy="6102588"/>
          </a:xfrm>
        </p:grpSpPr>
        <p:pic>
          <p:nvPicPr>
            <p:cNvPr id="5126" name="Picture 6" descr="http://upload.wikimedia.org/wikipedia/commons/thumb/e/e7/25_1069_Book_illustrations_of_Historical_description_of_the_clothes_and_weapons_of_Russian_troops.jpg/640px-25_1069_Book_illustrations_of_Historical_description_of_the_clothes_and_weapons_of_Russian_troop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44608" y="1124744"/>
              <a:ext cx="3437786" cy="486661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0190466" y="6027003"/>
              <a:ext cx="302249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Денщик гвардейских 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казачьих войск, </a:t>
              </a:r>
            </a:p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1852 - 1855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7668344" y="5805264"/>
            <a:ext cx="1296144" cy="576064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1\Desktop\Шаблон\Рисуно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016" y="764704"/>
            <a:ext cx="8748464" cy="48169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1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852936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Иоановна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772816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852936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Павел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002" y="242263"/>
            <a:ext cx="657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установил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звание «гардемарин»? 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467544" y="1772816"/>
            <a:ext cx="1044624" cy="1038400"/>
          </a:xfrm>
          <a:prstGeom prst="star10">
            <a:avLst>
              <a:gd name="adj" fmla="val 33331"/>
              <a:gd name="hf" fmla="val 105146"/>
            </a:avLst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876256" y="332656"/>
            <a:ext cx="1944216" cy="100811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1628800"/>
            <a:ext cx="7981344" cy="4392488"/>
            <a:chOff x="467544" y="1628800"/>
            <a:chExt cx="7981344" cy="4392488"/>
          </a:xfrm>
        </p:grpSpPr>
        <p:pic>
          <p:nvPicPr>
            <p:cNvPr id="4098" name="Picture 2" descr="http://pirates-life.ru/_fr/1/084891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1628800"/>
              <a:ext cx="3084800" cy="4392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00" name="Picture 4" descr="http://img0.liveinternet.ru/images/attach/c/5/87/925/87925568_VADdNUZzEr_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068960"/>
              <a:ext cx="4622134" cy="2939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866502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FB9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Секира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80928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437112"/>
            <a:ext cx="3240360" cy="1008112"/>
          </a:xfrm>
          <a:prstGeom prst="rect">
            <a:avLst/>
          </a:prstGeom>
          <a:solidFill>
            <a:srgbClr val="FC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960" y="470191"/>
            <a:ext cx="748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старинного оружия, которым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делалась «секир башка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467544" y="548680"/>
            <a:ext cx="971600" cy="966392"/>
          </a:xfrm>
          <a:prstGeom prst="star10">
            <a:avLst>
              <a:gd name="adj" fmla="val 35840"/>
              <a:gd name="hf" fmla="val 105146"/>
            </a:avLst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173262" y="1741403"/>
            <a:ext cx="1944216" cy="100811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  <a:solidFill>
            <a:srgbClr val="FC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fotohost.kz/images/2013/01/08/S6E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84984"/>
            <a:ext cx="5715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6502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94B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FB9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8244408" y="188640"/>
            <a:ext cx="720080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98072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Суворова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http://rv.ru/photos/2009-24/f21-cv.jpg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Погоны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http://cs419627.vk.me/v419627777/4ed9/PgEO2P22w1s.jpg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такой денщик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http://ru.wikipedia.org/wiki/%C4%E5%ED%F9%E8%EA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Денщики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http://upload.wikimedia.org/wikipedia/commons/f/fc/17_2398_Book_illustrations_of_Historical_description_of_the_clothes_and_weapons_of_Russian_troops.jpg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http://upload.wikimedia.org/wikipedia/commons/6/62/17_2399_Book_illustrations_of_Historical_description_of_the_clothes_and_weapons_of_Russian_troops.jpg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http://upload.wikimedia.org/wikipedia/commons/thumb/e/e7/25_1069_Book_illustrations_of_Historical_description_of_the_clothes_and_weapons_of_Russian_troops.jpg/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Гардемарин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http://pirates-life.ru/_fr/1/0848917.jpg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Пётр Первый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http://img0.liveinternet.ru/images/attach/c/5/87/925/87925568_VADdNUZzEr_3.jpg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Секира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http://fotohost.kz/images/2013/01/08/S6EgN.png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Рыцарские доспехи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http://img.scrolls.combats.com/ph/1249642752/big/BFxD6SsqLSojbCEIJFPRswMjmHju4xyuPi4lRwAIRqxA.jpg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http://www.lead-adventure.de/index.php?PHPSESSID=1c8f9797d0b1db752332498ffb66de9c&amp;action=dlattach;topic=39037.0;attach=5760;image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244408" y="188640"/>
            <a:ext cx="720080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23f0a34d48b6a8e2f941b2293da89e6a35faf"/>
  <p:tag name="ISPRING_RESOURCE_PATHS_HASH_2" val="70c4a36f95e55e57d1f36f075b2bcea99d58e4c"/>
</p:tagLst>
</file>

<file path=ppt/theme/theme1.xml><?xml version="1.0" encoding="utf-8"?>
<a:theme xmlns:a="http://schemas.openxmlformats.org/drawingml/2006/main" name="презентация для курсов ФГ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курсов ФГОС</Template>
  <TotalTime>0</TotalTime>
  <Words>198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для курсов ФГОС</vt:lpstr>
      <vt:lpstr>Презентация PowerPoint</vt:lpstr>
      <vt:lpstr>Классный час  в 5 «А» классе</vt:lpstr>
      <vt:lpstr>Вопросы «Рыцарского турнира»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</cp:revision>
  <dcterms:created xsi:type="dcterms:W3CDTF">2014-06-19T12:38:48Z</dcterms:created>
  <dcterms:modified xsi:type="dcterms:W3CDTF">2014-06-19T12:39:45Z</dcterms:modified>
</cp:coreProperties>
</file>