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DAAE-A4C4-4BB6-AAF5-D0BAA80523BD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815EB-24D0-49BF-8738-B4030282F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112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6DAAE-A4C4-4BB6-AAF5-D0BAA80523BD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815EB-24D0-49BF-8738-B4030282F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252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Чтение – вот лучшее учение!!!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696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Объясни значение понятий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459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История книги и чтения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537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Знакомство с учебником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385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нужно читать?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740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Жемчужины мудрости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39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661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Произвольный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Чтение – вот лучшее учение!!!</vt:lpstr>
      <vt:lpstr>Объясни значение понятий</vt:lpstr>
      <vt:lpstr>История книги и чтения</vt:lpstr>
      <vt:lpstr>Знакомство с учебником</vt:lpstr>
      <vt:lpstr>Как нужно читать?</vt:lpstr>
      <vt:lpstr>Жемчужины мудрости</vt:lpstr>
      <vt:lpstr>Домашнее задание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Чтение – вот лучшее учение!!!</dc:title>
  <dc:creator>Lybov</dc:creator>
  <cp:lastModifiedBy>Lybov</cp:lastModifiedBy>
  <cp:revision>1</cp:revision>
  <dcterms:created xsi:type="dcterms:W3CDTF">2016-03-14T21:14:58Z</dcterms:created>
  <dcterms:modified xsi:type="dcterms:W3CDTF">2016-03-14T21:14:58Z</dcterms:modified>
</cp:coreProperties>
</file>