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53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C016F-3955-49BC-9EDC-B4596BBB81C5}" type="datetimeFigureOut">
              <a:rPr lang="ru-RU" smtClean="0"/>
              <a:t>15.03.2016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2D1814-FAC8-4509-86E9-90200BE4F40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2D1814-FAC8-4509-86E9-90200BE4F405}" type="slidenum">
              <a:rPr lang="ru-RU" smtClean="0"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Presentations\1 september\Owl\Owl-Ma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08720"/>
            <a:ext cx="7772400" cy="1470025"/>
          </a:xfrm>
        </p:spPr>
        <p:txBody>
          <a:bodyPr>
            <a:normAutofit/>
          </a:bodyPr>
          <a:lstStyle>
            <a:lvl1pPr>
              <a:defRPr sz="6000">
                <a:solidFill>
                  <a:schemeClr val="bg1"/>
                </a:solidFill>
                <a:latin typeface="Monotype Corsiva" pitchFamily="66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5527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Monotype Corsiva" pitchFamily="66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3CF835-E0DB-4CFE-A86E-2A8F5598D538}" type="datetimeFigureOut">
              <a:rPr lang="ru-RU" smtClean="0"/>
              <a:t>15.03.2016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7E006A-F266-47FB-8764-18C3C917D1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3CF835-E0DB-4CFE-A86E-2A8F5598D538}" type="datetimeFigureOut">
              <a:rPr lang="ru-RU" smtClean="0"/>
              <a:t>15.03.2016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7E006A-F266-47FB-8764-18C3C917D1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3CF835-E0DB-4CFE-A86E-2A8F5598D538}" type="datetimeFigureOut">
              <a:rPr lang="ru-RU" smtClean="0"/>
              <a:t>15.03.2016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7E006A-F266-47FB-8764-18C3C917D1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3CF835-E0DB-4CFE-A86E-2A8F5598D538}" type="datetimeFigureOut">
              <a:rPr lang="ru-RU" smtClean="0"/>
              <a:t>15.03.2016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7E006A-F266-47FB-8764-18C3C917D1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3CF835-E0DB-4CFE-A86E-2A8F5598D538}" type="datetimeFigureOut">
              <a:rPr lang="ru-RU" smtClean="0"/>
              <a:t>15.03.2016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7E006A-F266-47FB-8764-18C3C917D1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3CF835-E0DB-4CFE-A86E-2A8F5598D538}" type="datetimeFigureOut">
              <a:rPr lang="ru-RU" smtClean="0"/>
              <a:t>15.03.2016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7E006A-F266-47FB-8764-18C3C917D1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3CF835-E0DB-4CFE-A86E-2A8F5598D538}" type="datetimeFigureOut">
              <a:rPr lang="ru-RU" smtClean="0"/>
              <a:t>15.03.2016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7E006A-F266-47FB-8764-18C3C917D1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3CF835-E0DB-4CFE-A86E-2A8F5598D538}" type="datetimeFigureOut">
              <a:rPr lang="ru-RU" smtClean="0"/>
              <a:t>15.03.2016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7E006A-F266-47FB-8764-18C3C917D1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3CF835-E0DB-4CFE-A86E-2A8F5598D538}" type="datetimeFigureOut">
              <a:rPr lang="ru-RU" smtClean="0"/>
              <a:t>15.03.2016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7E006A-F266-47FB-8764-18C3C917D1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3CF835-E0DB-4CFE-A86E-2A8F5598D538}" type="datetimeFigureOut">
              <a:rPr lang="ru-RU" smtClean="0"/>
              <a:t>15.03.2016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7E006A-F266-47FB-8764-18C3C917D1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3CF835-E0DB-4CFE-A86E-2A8F5598D538}" type="datetimeFigureOut">
              <a:rPr lang="ru-RU" smtClean="0"/>
              <a:t>15.03.2016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7E006A-F266-47FB-8764-18C3C917D1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Presentations\1 september\Owl\Owl-Print2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-4763" y="0"/>
            <a:ext cx="9148763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341438"/>
            <a:ext cx="8229600" cy="496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0E3CF835-E0DB-4CFE-A86E-2A8F5598D538}" type="datetimeFigureOut">
              <a:rPr lang="ru-RU" smtClean="0"/>
              <a:t>15.03.2016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B87E006A-F266-47FB-8764-18C3C917D1D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Monotype Corsiva" pitchFamily="66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onotype Corsiva" pitchFamily="66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onotype Corsiva" pitchFamily="66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onotype Corsiva" pitchFamily="66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onotype Corsiva" pitchFamily="6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onotype Corsiva" pitchFamily="6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onotype Corsiva" pitchFamily="6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onotype Corsiva" pitchFamily="6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onotype Corsiva" pitchFamily="66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Итальянские колонии на Черноморском побережье Кавказа.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12976"/>
            <a:ext cx="6400800" cy="1092324"/>
          </a:xfrm>
        </p:spPr>
        <p:txBody>
          <a:bodyPr/>
          <a:lstStyle/>
          <a:p>
            <a:r>
              <a:rPr lang="ru-RU" dirty="0" smtClean="0"/>
              <a:t>Автор</a:t>
            </a:r>
            <a:r>
              <a:rPr lang="ru-RU" smtClean="0"/>
              <a:t>: Кравченко И.В.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sz="3200" dirty="0" smtClean="0"/>
              <a:t>1.С какими целями генуэзцы привлекали к управлению местную знать?</a:t>
            </a:r>
          </a:p>
          <a:p>
            <a:r>
              <a:rPr lang="ru-RU" sz="3200" dirty="0" smtClean="0"/>
              <a:t>2.Как оплачивалась  деятельность должностных лиц в колониях? Стр.85</a:t>
            </a:r>
            <a:endParaRPr lang="ru-RU" sz="3200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 smtClean="0"/>
              <a:t>Кафа (Феодосия)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3" y="2276872"/>
            <a:ext cx="4665366" cy="3497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Актуализация знаний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000" b="1" dirty="0" smtClean="0">
                <a:solidFill>
                  <a:schemeClr val="tx2"/>
                </a:solidFill>
                <a:latin typeface="Monotype Corsiva" pitchFamily="66" charset="0"/>
              </a:rPr>
              <a:t>Почему монгольское войско в </a:t>
            </a:r>
            <a:r>
              <a:rPr lang="en-US" sz="4000" b="1" dirty="0" smtClean="0">
                <a:solidFill>
                  <a:schemeClr val="tx2"/>
                </a:solidFill>
                <a:latin typeface="Monotype Corsiva" pitchFamily="66" charset="0"/>
              </a:rPr>
              <a:t>XIII</a:t>
            </a:r>
            <a:r>
              <a:rPr lang="ru-RU" sz="4000" b="1" dirty="0" smtClean="0">
                <a:solidFill>
                  <a:schemeClr val="tx2"/>
                </a:solidFill>
                <a:latin typeface="Monotype Corsiva" pitchFamily="66" charset="0"/>
              </a:rPr>
              <a:t>веке считалось непобедимым?</a:t>
            </a:r>
          </a:p>
          <a:p>
            <a:r>
              <a:rPr lang="ru-RU" sz="4000" b="1" dirty="0" smtClean="0">
                <a:solidFill>
                  <a:schemeClr val="tx2"/>
                </a:solidFill>
                <a:latin typeface="Monotype Corsiva" pitchFamily="66" charset="0"/>
              </a:rPr>
              <a:t>Расскажите о  битве на Калке 1223 г.</a:t>
            </a:r>
          </a:p>
          <a:p>
            <a:r>
              <a:rPr lang="ru-RU" sz="4000" b="1" dirty="0" smtClean="0">
                <a:solidFill>
                  <a:schemeClr val="tx2"/>
                </a:solidFill>
                <a:latin typeface="Monotype Corsiva" pitchFamily="66" charset="0"/>
              </a:rPr>
              <a:t> К каким последствиям привело вторжение монгол на территорию Северного Кавказа? </a:t>
            </a:r>
            <a:endParaRPr lang="ru-RU" sz="4000" b="1" dirty="0">
              <a:solidFill>
                <a:schemeClr val="tx2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Тест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341438"/>
            <a:ext cx="8784976" cy="4967287"/>
          </a:xfrm>
        </p:spPr>
        <p:txBody>
          <a:bodyPr/>
          <a:lstStyle/>
          <a:p>
            <a:pPr>
              <a:buNone/>
            </a:pPr>
            <a:r>
              <a:rPr lang="ru-RU" sz="4400" b="1" dirty="0" smtClean="0">
                <a:solidFill>
                  <a:schemeClr val="tx2"/>
                </a:solidFill>
              </a:rPr>
              <a:t>1. В каком веке  монгольское войско  вторглось на Северный   Кавказ? </a:t>
            </a:r>
          </a:p>
          <a:p>
            <a:r>
              <a:rPr lang="ru-RU" sz="4400" dirty="0" smtClean="0"/>
              <a:t>А)  </a:t>
            </a:r>
            <a:r>
              <a:rPr lang="en-US" sz="4400" dirty="0" smtClean="0"/>
              <a:t>XIII</a:t>
            </a:r>
            <a:r>
              <a:rPr lang="ru-RU" sz="4400" dirty="0" smtClean="0"/>
              <a:t> в.</a:t>
            </a:r>
          </a:p>
          <a:p>
            <a:r>
              <a:rPr lang="ru-RU" sz="4400" dirty="0" smtClean="0"/>
              <a:t>Б)  </a:t>
            </a:r>
            <a:r>
              <a:rPr lang="en-US" sz="4400" dirty="0" smtClean="0"/>
              <a:t>XIV</a:t>
            </a:r>
            <a:r>
              <a:rPr lang="ru-RU" sz="4400" dirty="0" smtClean="0"/>
              <a:t> в.</a:t>
            </a:r>
          </a:p>
          <a:p>
            <a:r>
              <a:rPr lang="ru-RU" sz="4400" dirty="0" smtClean="0"/>
              <a:t>В)  </a:t>
            </a:r>
            <a:r>
              <a:rPr lang="en-US" sz="4400" dirty="0" smtClean="0"/>
              <a:t>XV</a:t>
            </a:r>
            <a:r>
              <a:rPr lang="ru-RU" sz="4400" dirty="0" smtClean="0"/>
              <a:t> в.</a:t>
            </a:r>
          </a:p>
          <a:p>
            <a:pPr>
              <a:buNone/>
            </a:pPr>
            <a:r>
              <a:rPr lang="ru-RU" sz="4400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Тест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3600" b="1" dirty="0" smtClean="0">
                <a:solidFill>
                  <a:schemeClr val="tx2"/>
                </a:solidFill>
              </a:rPr>
              <a:t>2.  Что предприняли  монгольские завоеватели </a:t>
            </a:r>
            <a:r>
              <a:rPr lang="ru-RU" sz="3600" b="1" dirty="0" err="1" smtClean="0">
                <a:solidFill>
                  <a:schemeClr val="tx2"/>
                </a:solidFill>
              </a:rPr>
              <a:t>Джебе</a:t>
            </a:r>
            <a:r>
              <a:rPr lang="ru-RU" sz="3600" b="1" dirty="0" smtClean="0">
                <a:solidFill>
                  <a:schemeClr val="tx2"/>
                </a:solidFill>
              </a:rPr>
              <a:t> и </a:t>
            </a:r>
            <a:r>
              <a:rPr lang="ru-RU" sz="3600" b="1" dirty="0" err="1" smtClean="0">
                <a:solidFill>
                  <a:schemeClr val="tx2"/>
                </a:solidFill>
              </a:rPr>
              <a:t>Субедей</a:t>
            </a:r>
            <a:r>
              <a:rPr lang="ru-RU" sz="3600" b="1" dirty="0" smtClean="0">
                <a:solidFill>
                  <a:schemeClr val="tx2"/>
                </a:solidFill>
              </a:rPr>
              <a:t> встретив   сопротивление племён  на Северном Кавказе?</a:t>
            </a:r>
          </a:p>
          <a:p>
            <a:r>
              <a:rPr lang="ru-RU" sz="3600" dirty="0" smtClean="0"/>
              <a:t>А)  объединив силы вступили в бой</a:t>
            </a:r>
          </a:p>
          <a:p>
            <a:r>
              <a:rPr lang="ru-RU" sz="3600" dirty="0" smtClean="0"/>
              <a:t>Б) раскололи союз своих противников</a:t>
            </a:r>
          </a:p>
          <a:p>
            <a:r>
              <a:rPr lang="ru-RU" sz="3600" dirty="0" smtClean="0"/>
              <a:t>В) вступили в союз с племенами на Северном  Кавказе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Тест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4000" b="1" dirty="0" smtClean="0">
                <a:solidFill>
                  <a:schemeClr val="tx2"/>
                </a:solidFill>
              </a:rPr>
              <a:t>3.  В каком году половцы, объединившись с русскими князьями предприняли    попытку вернуть  земли Северного Кавказа</a:t>
            </a:r>
          </a:p>
          <a:p>
            <a:r>
              <a:rPr lang="ru-RU" sz="4000" dirty="0" smtClean="0"/>
              <a:t>А) 1227 год</a:t>
            </a:r>
          </a:p>
          <a:p>
            <a:r>
              <a:rPr lang="ru-RU" sz="4000" dirty="0" smtClean="0"/>
              <a:t>Б)1237 год</a:t>
            </a:r>
          </a:p>
          <a:p>
            <a:r>
              <a:rPr lang="ru-RU" sz="4000" dirty="0" smtClean="0"/>
              <a:t>В) 1223 год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Тест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4000" b="1" dirty="0" smtClean="0">
                <a:solidFill>
                  <a:schemeClr val="tx2"/>
                </a:solidFill>
              </a:rPr>
              <a:t>4. Какую территорию Кавказа монгольские захватчики не могли покорить долгие годы?</a:t>
            </a:r>
          </a:p>
          <a:p>
            <a:r>
              <a:rPr lang="ru-RU" sz="4000" dirty="0" smtClean="0"/>
              <a:t>А) степные просторы</a:t>
            </a:r>
          </a:p>
          <a:p>
            <a:r>
              <a:rPr lang="ru-RU" sz="4000" dirty="0" smtClean="0"/>
              <a:t>Б) горную местность</a:t>
            </a:r>
          </a:p>
          <a:p>
            <a:r>
              <a:rPr lang="ru-RU" sz="4000" dirty="0" smtClean="0"/>
              <a:t>В) Черноморское  побережье</a:t>
            </a:r>
          </a:p>
          <a:p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Тест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 </a:t>
            </a:r>
            <a:r>
              <a:rPr lang="ru-RU" sz="3600" b="1" dirty="0" smtClean="0">
                <a:solidFill>
                  <a:schemeClr val="tx2"/>
                </a:solidFill>
              </a:rPr>
              <a:t>5. Как  черкесы попытались остановить  вторжение Тимура  в 1395 году  на Северный Кавказ?</a:t>
            </a:r>
          </a:p>
          <a:p>
            <a:r>
              <a:rPr lang="ru-RU" sz="3600" dirty="0" smtClean="0"/>
              <a:t>А) попросили помощи  у русских князей</a:t>
            </a:r>
          </a:p>
          <a:p>
            <a:r>
              <a:rPr lang="ru-RU" sz="3600" dirty="0" smtClean="0"/>
              <a:t>Б) объединили силы с соседними племенами</a:t>
            </a:r>
          </a:p>
          <a:p>
            <a:r>
              <a:rPr lang="ru-RU" sz="3600" dirty="0" smtClean="0"/>
              <a:t>В) подожгли степь оставив конницу без кормов</a:t>
            </a:r>
          </a:p>
          <a:p>
            <a:pPr>
              <a:buNone/>
            </a:pPr>
            <a:r>
              <a:rPr lang="ru-RU" sz="3600" dirty="0" smtClean="0"/>
              <a:t>  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Итальянцы на Кубани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457200" y="1233577"/>
            <a:ext cx="4040188" cy="17919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251520" y="1556792"/>
            <a:ext cx="3960440" cy="4569371"/>
          </a:xfrm>
        </p:spPr>
        <p:txBody>
          <a:bodyPr/>
          <a:lstStyle/>
          <a:p>
            <a:r>
              <a:rPr lang="ru-RU" sz="3200" dirty="0" smtClean="0"/>
              <a:t>Как генуэзцам удалось одержать победу в торговом соперничестве с Венецией? Стр.84</a:t>
            </a:r>
          </a:p>
          <a:p>
            <a:r>
              <a:rPr lang="ru-RU" sz="3200" dirty="0" smtClean="0"/>
              <a:t>Назовите генуэзские поселения. Стр.84</a:t>
            </a:r>
            <a:endParaRPr lang="ru-RU" sz="3200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 smtClean="0"/>
              <a:t>Башня в Феодосии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340721" y="2708920"/>
            <a:ext cx="4803279" cy="36024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sz="3200" dirty="0" smtClean="0"/>
              <a:t>Охарактеризуйте национальный состав населения </a:t>
            </a:r>
            <a:r>
              <a:rPr lang="ru-RU" sz="3200" dirty="0" err="1" smtClean="0"/>
              <a:t>Мапы</a:t>
            </a:r>
            <a:r>
              <a:rPr lang="ru-RU" sz="3200" dirty="0" smtClean="0"/>
              <a:t>, используя иллюстрацию на стр.83 и текст учебника стр. 84</a:t>
            </a:r>
            <a:endParaRPr lang="ru-RU" sz="3200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 smtClean="0"/>
              <a:t>Тана (Азов)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470318" y="2492896"/>
            <a:ext cx="4604672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4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Тема44</Template>
  <TotalTime>37</TotalTime>
  <Words>123</Words>
  <Application>Microsoft Office PowerPoint</Application>
  <PresentationFormat>Экран (4:3)</PresentationFormat>
  <Paragraphs>44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Monotype Corsiva</vt:lpstr>
      <vt:lpstr>Тема44</vt:lpstr>
      <vt:lpstr>Итальянские колонии на Черноморском побережье Кавказа.</vt:lpstr>
      <vt:lpstr>Актуализация знаний</vt:lpstr>
      <vt:lpstr>Тест</vt:lpstr>
      <vt:lpstr>Тест</vt:lpstr>
      <vt:lpstr>Тест</vt:lpstr>
      <vt:lpstr>Тест</vt:lpstr>
      <vt:lpstr>Тест</vt:lpstr>
      <vt:lpstr>Итальянцы на Кубани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Итальянские колонии на Черноморском побережье Кавказа.</dc:title>
  <dc:creator>new</dc:creator>
  <cp:lastModifiedBy>Zombik</cp:lastModifiedBy>
  <cp:revision>4</cp:revision>
  <dcterms:created xsi:type="dcterms:W3CDTF">2015-01-18T16:33:47Z</dcterms:created>
  <dcterms:modified xsi:type="dcterms:W3CDTF">2016-03-15T14:07:05Z</dcterms:modified>
</cp:coreProperties>
</file>