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Экскурсия на Кондитерский комбинат «Кубань»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. Тимашевск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22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Кондитерский комбинат «Кубань»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64505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Экскурсия на комбинат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26 ноября 2015 года учащиеся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9-8 классов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посетили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кондитерскую фабрику «Кубань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/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экскурсии приняло участие 30 человек.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Ребятам показали фильм о истории фабрики, затем  рассказали о производстве.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 посетили цех мучных изделий, цех вафельных и шоколадных изделий.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64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к экскурсии в цех</a:t>
            </a:r>
            <a:endParaRPr lang="ru-RU" dirty="0"/>
          </a:p>
        </p:txBody>
      </p:sp>
      <p:pic>
        <p:nvPicPr>
          <p:cNvPr id="2050" name="Picture 2" descr="C:\Documents and Settings\777.0A0242FD11BB4CE\Рабочий стол\Новая папка (2)\Фото-01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29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Цех шоколадных и мучных изделий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950235"/>
            <a:ext cx="439248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381642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20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Идём по цеху мучных изделий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72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После экскурсии снимаем белые халаты.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этом зале показывали фильм о комбинате.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04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Фото на память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3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Нам подарили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каталог с продукцией  и книгу о городе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39447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66568"/>
            <a:ext cx="3851473" cy="457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8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88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Экскурсия на Кондитерский комбинат «Кубань»</vt:lpstr>
      <vt:lpstr>Кондитерский комбинат «Кубань»</vt:lpstr>
      <vt:lpstr>Экскурсия на комбинат</vt:lpstr>
      <vt:lpstr>Подготовка к экскурсии в цех</vt:lpstr>
      <vt:lpstr>Цех шоколадных и мучных изделий</vt:lpstr>
      <vt:lpstr>Идём по цеху мучных изделий</vt:lpstr>
      <vt:lpstr>После экскурсии снимаем белые халаты.  В этом зале показывали фильм о комбинате.</vt:lpstr>
      <vt:lpstr>Фото на память </vt:lpstr>
      <vt:lpstr>Нам подарили каталог с продукцией  и книгу о городе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на Кондитерский комбинат «Кубань»</dc:title>
  <cp:lastModifiedBy>777</cp:lastModifiedBy>
  <cp:revision>5</cp:revision>
  <dcterms:modified xsi:type="dcterms:W3CDTF">2015-12-06T18:03:23Z</dcterms:modified>
</cp:coreProperties>
</file>