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9" r:id="rId6"/>
    <p:sldId id="262" r:id="rId7"/>
    <p:sldId id="263" r:id="rId8"/>
    <p:sldId id="264" r:id="rId9"/>
    <p:sldId id="266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00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/>
          <a:lstStyle/>
          <a:p>
            <a:r>
              <a:rPr lang="ru-RU" smtClean="0"/>
              <a:t>Коррекционное занятие по ПДД</a:t>
            </a:r>
            <a:endParaRPr lang="ru-RU" dirty="0"/>
          </a:p>
        </p:txBody>
      </p:sp>
      <p:pic>
        <p:nvPicPr>
          <p:cNvPr id="1026" name="Picture 2" descr="C:\Documents and Settings\User\Рабочий стол\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52550"/>
            <a:ext cx="5867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0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16605_7a0fd40e0548254964cc72aafac4cce4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177828" cy="441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Соблюдай сам и научи товарища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7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pic>
        <p:nvPicPr>
          <p:cNvPr id="2050" name="Picture 2" descr="C:\Documents and Settings\User\Рабочий стол\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0378"/>
            <a:ext cx="6768751" cy="450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04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00" y="620688"/>
            <a:ext cx="4718648" cy="60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ed-kopilka.ru/upload/blogs/16605_e0088dfa7f227dae7d8c483b1135cfb0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52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ed-kopilka.ru/upload/blogs/16605_f74bed1e0d8f13d1a4ce128986c5cbc3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37" y="428678"/>
            <a:ext cx="5581650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kartinki24_ru_cars_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27"/>
            <a:ext cx="8496944" cy="64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6605_feb406652eefb5755e1273fe8031b51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73" y="692696"/>
            <a:ext cx="6963319" cy="539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21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6605_cb7951b381c0655487c210ee0ba8a665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3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Пешеходный переход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Соблюдай сам и научи товарища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2016-04-04T14:18:40Z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