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A17A1-6A66-4E62-B6A2-CF694B1E7871}" type="doc">
      <dgm:prSet loTypeId="urn:microsoft.com/office/officeart/2005/8/layout/lProcess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578C36-20C3-4AAF-81D1-B9BA108E7023}">
      <dgm:prSet phldrT="[Текст]" phldr="1"/>
      <dgm:spPr/>
      <dgm:t>
        <a:bodyPr/>
        <a:lstStyle/>
        <a:p>
          <a:endParaRPr lang="ru-RU" dirty="0"/>
        </a:p>
      </dgm:t>
    </dgm:pt>
    <dgm:pt modelId="{63694637-6F20-4021-AEF8-F3D7E70F34CA}" type="parTrans" cxnId="{77529CB4-40E9-4370-9BF2-41E0F90CF865}">
      <dgm:prSet/>
      <dgm:spPr/>
      <dgm:t>
        <a:bodyPr/>
        <a:lstStyle/>
        <a:p>
          <a:endParaRPr lang="ru-RU"/>
        </a:p>
      </dgm:t>
    </dgm:pt>
    <dgm:pt modelId="{399A2E2C-A60F-414F-9735-ED14BC77F5AB}" type="sibTrans" cxnId="{77529CB4-40E9-4370-9BF2-41E0F90CF865}">
      <dgm:prSet/>
      <dgm:spPr/>
      <dgm:t>
        <a:bodyPr/>
        <a:lstStyle/>
        <a:p>
          <a:endParaRPr lang="ru-RU"/>
        </a:p>
      </dgm:t>
    </dgm:pt>
    <dgm:pt modelId="{CFB14FC4-2366-4A1E-87EE-20E6D63CB6E2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Оформление </a:t>
          </a:r>
        </a:p>
        <a:p>
          <a:r>
            <a:rPr lang="ru-RU" sz="2800" b="1" dirty="0" smtClean="0">
              <a:solidFill>
                <a:schemeClr val="tx1"/>
              </a:solidFill>
            </a:rPr>
            <a:t>доски</a:t>
          </a:r>
          <a:endParaRPr lang="ru-RU" sz="2000" b="1" dirty="0">
            <a:solidFill>
              <a:schemeClr val="tx1"/>
            </a:solidFill>
          </a:endParaRPr>
        </a:p>
      </dgm:t>
    </dgm:pt>
    <dgm:pt modelId="{1968567A-CB85-4414-933C-8812B42B2687}" type="parTrans" cxnId="{71D06E1C-27BA-4147-A986-80176DE3338A}">
      <dgm:prSet/>
      <dgm:spPr/>
      <dgm:t>
        <a:bodyPr/>
        <a:lstStyle/>
        <a:p>
          <a:endParaRPr lang="ru-RU"/>
        </a:p>
      </dgm:t>
    </dgm:pt>
    <dgm:pt modelId="{543D69BF-1100-4E90-ABDA-81908830AD2D}" type="sibTrans" cxnId="{71D06E1C-27BA-4147-A986-80176DE3338A}">
      <dgm:prSet/>
      <dgm:spPr/>
      <dgm:t>
        <a:bodyPr/>
        <a:lstStyle/>
        <a:p>
          <a:endParaRPr lang="ru-RU"/>
        </a:p>
      </dgm:t>
    </dgm:pt>
    <dgm:pt modelId="{11D58697-3B89-49C7-80F9-57FC953F91B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Использование наглядных </a:t>
          </a:r>
        </a:p>
        <a:p>
          <a:r>
            <a:rPr lang="ru-RU" sz="2400" b="1" dirty="0" smtClean="0">
              <a:solidFill>
                <a:schemeClr val="tx1"/>
              </a:solidFill>
            </a:rPr>
            <a:t>образов</a:t>
          </a:r>
          <a:endParaRPr lang="ru-RU" sz="2400" b="1" dirty="0">
            <a:solidFill>
              <a:schemeClr val="tx1"/>
            </a:solidFill>
          </a:endParaRPr>
        </a:p>
      </dgm:t>
    </dgm:pt>
    <dgm:pt modelId="{9DB6D96A-0AA1-45E9-96D4-1764D6FC6625}" type="parTrans" cxnId="{2204943E-7D4F-473B-9A65-2C57C53C83DA}">
      <dgm:prSet/>
      <dgm:spPr/>
      <dgm:t>
        <a:bodyPr/>
        <a:lstStyle/>
        <a:p>
          <a:endParaRPr lang="ru-RU"/>
        </a:p>
      </dgm:t>
    </dgm:pt>
    <dgm:pt modelId="{E58EDD6B-A20F-49ED-AF3A-20D140CE55C1}" type="sibTrans" cxnId="{2204943E-7D4F-473B-9A65-2C57C53C83DA}">
      <dgm:prSet/>
      <dgm:spPr/>
      <dgm:t>
        <a:bodyPr/>
        <a:lstStyle/>
        <a:p>
          <a:endParaRPr lang="ru-RU"/>
        </a:p>
      </dgm:t>
    </dgm:pt>
    <dgm:pt modelId="{40806C74-137F-48BC-8C52-4EE3CD3F54A5}">
      <dgm:prSet phldrT="[Текст]" phldr="1"/>
      <dgm:spPr/>
      <dgm:t>
        <a:bodyPr/>
        <a:lstStyle/>
        <a:p>
          <a:endParaRPr lang="ru-RU" dirty="0"/>
        </a:p>
      </dgm:t>
    </dgm:pt>
    <dgm:pt modelId="{FB74EB1D-3994-406C-B1B5-F07A678D0AF8}" type="parTrans" cxnId="{EBFF63AA-03E8-4915-8255-8084D3E018F2}">
      <dgm:prSet/>
      <dgm:spPr/>
      <dgm:t>
        <a:bodyPr/>
        <a:lstStyle/>
        <a:p>
          <a:endParaRPr lang="ru-RU"/>
        </a:p>
      </dgm:t>
    </dgm:pt>
    <dgm:pt modelId="{3474C6DC-43B2-42B1-AA4B-A58ABC80D003}" type="sibTrans" cxnId="{EBFF63AA-03E8-4915-8255-8084D3E018F2}">
      <dgm:prSet/>
      <dgm:spPr/>
      <dgm:t>
        <a:bodyPr/>
        <a:lstStyle/>
        <a:p>
          <a:endParaRPr lang="ru-RU"/>
        </a:p>
      </dgm:t>
    </dgm:pt>
    <dgm:pt modelId="{77E7F677-9D6C-4520-8F81-8ADD014F704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Выделение</a:t>
          </a:r>
        </a:p>
        <a:p>
          <a:r>
            <a:rPr lang="ru-RU" sz="2400" b="1" dirty="0" smtClean="0">
              <a:solidFill>
                <a:schemeClr val="tx1"/>
              </a:solidFill>
            </a:rPr>
            <a:t> важного </a:t>
          </a:r>
        </a:p>
        <a:p>
          <a:r>
            <a:rPr lang="ru-RU" sz="2400" b="1" dirty="0" smtClean="0">
              <a:solidFill>
                <a:schemeClr val="tx1"/>
              </a:solidFill>
            </a:rPr>
            <a:t>материала</a:t>
          </a:r>
          <a:endParaRPr lang="ru-RU" sz="2400" b="1" dirty="0">
            <a:solidFill>
              <a:schemeClr val="tx1"/>
            </a:solidFill>
          </a:endParaRPr>
        </a:p>
      </dgm:t>
    </dgm:pt>
    <dgm:pt modelId="{6098FF1D-BE16-4318-8930-18857FA5BC9D}" type="parTrans" cxnId="{1E4469B7-20A3-47AA-AE36-602AFE017FF1}">
      <dgm:prSet/>
      <dgm:spPr/>
      <dgm:t>
        <a:bodyPr/>
        <a:lstStyle/>
        <a:p>
          <a:endParaRPr lang="ru-RU"/>
        </a:p>
      </dgm:t>
    </dgm:pt>
    <dgm:pt modelId="{18398984-0369-470F-96F2-3730522006B1}" type="sibTrans" cxnId="{1E4469B7-20A3-47AA-AE36-602AFE017FF1}">
      <dgm:prSet/>
      <dgm:spPr/>
      <dgm:t>
        <a:bodyPr/>
        <a:lstStyle/>
        <a:p>
          <a:endParaRPr lang="ru-RU"/>
        </a:p>
      </dgm:t>
    </dgm:pt>
    <dgm:pt modelId="{9A5647B0-6903-4338-AC07-86674E3375A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Смена </a:t>
          </a:r>
        </a:p>
        <a:p>
          <a:r>
            <a:rPr lang="ru-RU" sz="2400" b="1" dirty="0" smtClean="0">
              <a:solidFill>
                <a:schemeClr val="tx1"/>
              </a:solidFill>
            </a:rPr>
            <a:t>видов</a:t>
          </a:r>
        </a:p>
        <a:p>
          <a:r>
            <a:rPr lang="ru-RU" sz="2400" b="1" dirty="0" smtClean="0">
              <a:solidFill>
                <a:schemeClr val="tx1"/>
              </a:solidFill>
            </a:rPr>
            <a:t> деятельности</a:t>
          </a:r>
          <a:endParaRPr lang="ru-RU" sz="2400" b="1" dirty="0">
            <a:solidFill>
              <a:schemeClr val="tx1"/>
            </a:solidFill>
          </a:endParaRPr>
        </a:p>
      </dgm:t>
    </dgm:pt>
    <dgm:pt modelId="{24F85343-127A-4AB7-B4F5-994782F3086F}" type="parTrans" cxnId="{E552E7E2-F037-4D37-ABEC-5F66D3F20082}">
      <dgm:prSet/>
      <dgm:spPr/>
      <dgm:t>
        <a:bodyPr/>
        <a:lstStyle/>
        <a:p>
          <a:endParaRPr lang="ru-RU"/>
        </a:p>
      </dgm:t>
    </dgm:pt>
    <dgm:pt modelId="{7C7D9BD9-3A5B-43C1-BB1A-D05BF8DCB6E1}" type="sibTrans" cxnId="{E552E7E2-F037-4D37-ABEC-5F66D3F20082}">
      <dgm:prSet/>
      <dgm:spPr/>
      <dgm:t>
        <a:bodyPr/>
        <a:lstStyle/>
        <a:p>
          <a:endParaRPr lang="ru-RU"/>
        </a:p>
      </dgm:t>
    </dgm:pt>
    <dgm:pt modelId="{A80A59D4-3F3A-4351-8EB3-4DC28AFE8CFF}">
      <dgm:prSet phldrT="[Текст]" phldr="1"/>
      <dgm:spPr/>
      <dgm:t>
        <a:bodyPr/>
        <a:lstStyle/>
        <a:p>
          <a:endParaRPr lang="ru-RU"/>
        </a:p>
      </dgm:t>
    </dgm:pt>
    <dgm:pt modelId="{6AF7BFFD-8CD8-4A83-BD16-7ECA43AF5E58}" type="parTrans" cxnId="{E09D1D04-4DD4-4619-9715-153D6B10F09E}">
      <dgm:prSet/>
      <dgm:spPr/>
      <dgm:t>
        <a:bodyPr/>
        <a:lstStyle/>
        <a:p>
          <a:endParaRPr lang="ru-RU"/>
        </a:p>
      </dgm:t>
    </dgm:pt>
    <dgm:pt modelId="{E72CF2F1-CC35-4AB4-804B-36AA70A2E670}" type="sibTrans" cxnId="{E09D1D04-4DD4-4619-9715-153D6B10F09E}">
      <dgm:prSet/>
      <dgm:spPr/>
      <dgm:t>
        <a:bodyPr/>
        <a:lstStyle/>
        <a:p>
          <a:endParaRPr lang="ru-RU"/>
        </a:p>
      </dgm:t>
    </dgm:pt>
    <dgm:pt modelId="{1BE69BFC-414B-42D6-A45E-49260AF451E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Работа</a:t>
          </a:r>
        </a:p>
        <a:p>
          <a:r>
            <a:rPr lang="ru-RU" sz="2400" b="1" dirty="0" smtClean="0">
              <a:solidFill>
                <a:schemeClr val="tx1"/>
              </a:solidFill>
            </a:rPr>
            <a:t> в группах </a:t>
          </a:r>
        </a:p>
        <a:p>
          <a:r>
            <a:rPr lang="ru-RU" sz="2400" b="1" dirty="0" smtClean="0">
              <a:solidFill>
                <a:schemeClr val="tx1"/>
              </a:solidFill>
            </a:rPr>
            <a:t>и парах</a:t>
          </a:r>
          <a:endParaRPr lang="ru-RU" sz="2400" b="1" dirty="0">
            <a:solidFill>
              <a:schemeClr val="tx1"/>
            </a:solidFill>
          </a:endParaRPr>
        </a:p>
      </dgm:t>
    </dgm:pt>
    <dgm:pt modelId="{33C23A8F-50E1-494C-A3A5-AB662476DC91}" type="parTrans" cxnId="{8E4ADB94-9515-4898-8B5C-9B89DF7AA935}">
      <dgm:prSet/>
      <dgm:spPr/>
      <dgm:t>
        <a:bodyPr/>
        <a:lstStyle/>
        <a:p>
          <a:endParaRPr lang="ru-RU"/>
        </a:p>
      </dgm:t>
    </dgm:pt>
    <dgm:pt modelId="{5058ED05-0C98-41DC-BF09-EA552C445FC1}" type="sibTrans" cxnId="{8E4ADB94-9515-4898-8B5C-9B89DF7AA935}">
      <dgm:prSet/>
      <dgm:spPr/>
      <dgm:t>
        <a:bodyPr/>
        <a:lstStyle/>
        <a:p>
          <a:endParaRPr lang="ru-RU"/>
        </a:p>
      </dgm:t>
    </dgm:pt>
    <dgm:pt modelId="{1F772269-B2F0-47EE-A8A7-6D93317E6FE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Использование здоровьесберегающих технологий</a:t>
          </a:r>
          <a:endParaRPr lang="ru-RU" sz="1800" b="1" dirty="0">
            <a:solidFill>
              <a:schemeClr val="tx1"/>
            </a:solidFill>
          </a:endParaRPr>
        </a:p>
      </dgm:t>
    </dgm:pt>
    <dgm:pt modelId="{3B4D014F-509A-464D-BFE6-95B5B4BF7F4E}" type="parTrans" cxnId="{271A2B50-372A-4107-AFE4-DA346CF4CC88}">
      <dgm:prSet/>
      <dgm:spPr/>
      <dgm:t>
        <a:bodyPr/>
        <a:lstStyle/>
        <a:p>
          <a:endParaRPr lang="ru-RU"/>
        </a:p>
      </dgm:t>
    </dgm:pt>
    <dgm:pt modelId="{6AF584B7-3C7A-46D4-BDED-3D01AF3D1E48}" type="sibTrans" cxnId="{271A2B50-372A-4107-AFE4-DA346CF4CC88}">
      <dgm:prSet/>
      <dgm:spPr/>
      <dgm:t>
        <a:bodyPr/>
        <a:lstStyle/>
        <a:p>
          <a:endParaRPr lang="ru-RU"/>
        </a:p>
      </dgm:t>
    </dgm:pt>
    <dgm:pt modelId="{6E3B71B3-ABC7-40BD-A737-57EE04717725}" type="pres">
      <dgm:prSet presAssocID="{412A17A1-6A66-4E62-B6A2-CF694B1E7871}" presName="theList" presStyleCnt="0">
        <dgm:presLayoutVars>
          <dgm:dir/>
          <dgm:animLvl val="lvl"/>
          <dgm:resizeHandles val="exact"/>
        </dgm:presLayoutVars>
      </dgm:prSet>
      <dgm:spPr/>
    </dgm:pt>
    <dgm:pt modelId="{35EA2BBF-E78B-4B89-ADD4-C3A60B64CE00}" type="pres">
      <dgm:prSet presAssocID="{EA578C36-20C3-4AAF-81D1-B9BA108E7023}" presName="compNode" presStyleCnt="0"/>
      <dgm:spPr/>
    </dgm:pt>
    <dgm:pt modelId="{368146CE-9BEA-4BC1-97A8-2727F7ECBF37}" type="pres">
      <dgm:prSet presAssocID="{EA578C36-20C3-4AAF-81D1-B9BA108E7023}" presName="aNode" presStyleLbl="bgShp" presStyleIdx="0" presStyleCnt="3" custLinFactNeighborX="358" custLinFactNeighborY="-455"/>
      <dgm:spPr/>
    </dgm:pt>
    <dgm:pt modelId="{9958F53E-88DD-4C36-9B9B-2611895093AD}" type="pres">
      <dgm:prSet presAssocID="{EA578C36-20C3-4AAF-81D1-B9BA108E7023}" presName="textNode" presStyleLbl="bgShp" presStyleIdx="0" presStyleCnt="3"/>
      <dgm:spPr/>
    </dgm:pt>
    <dgm:pt modelId="{BA44D97A-EAF2-4BD2-919C-A408F1A99C6D}" type="pres">
      <dgm:prSet presAssocID="{EA578C36-20C3-4AAF-81D1-B9BA108E7023}" presName="compChildNode" presStyleCnt="0"/>
      <dgm:spPr/>
    </dgm:pt>
    <dgm:pt modelId="{A59FF4D5-6A5C-4791-B9F0-89FF9DF22CC8}" type="pres">
      <dgm:prSet presAssocID="{EA578C36-20C3-4AAF-81D1-B9BA108E7023}" presName="theInnerList" presStyleCnt="0"/>
      <dgm:spPr/>
    </dgm:pt>
    <dgm:pt modelId="{71523A62-16BE-46C0-90DA-62A5BFE4243C}" type="pres">
      <dgm:prSet presAssocID="{CFB14FC4-2366-4A1E-87EE-20E6D63CB6E2}" presName="childNode" presStyleLbl="node1" presStyleIdx="0" presStyleCnt="6" custScaleX="113784" custLinFactY="-56695" custLinFactNeighborX="1731" custLinFactNeighborY="-100000">
        <dgm:presLayoutVars>
          <dgm:bulletEnabled val="1"/>
        </dgm:presLayoutVars>
      </dgm:prSet>
      <dgm:spPr/>
    </dgm:pt>
    <dgm:pt modelId="{611DD4C5-D928-4E7E-98D0-C94A62108929}" type="pres">
      <dgm:prSet presAssocID="{CFB14FC4-2366-4A1E-87EE-20E6D63CB6E2}" presName="aSpace2" presStyleCnt="0"/>
      <dgm:spPr/>
    </dgm:pt>
    <dgm:pt modelId="{0B980ACB-453B-4C17-BCF7-3D57BB41FA26}" type="pres">
      <dgm:prSet presAssocID="{11D58697-3B89-49C7-80F9-57FC953F91B8}" presName="childNode" presStyleLbl="node1" presStyleIdx="1" presStyleCnt="6" custScaleX="113784" custLinFactY="-17287" custLinFactNeighborX="1731" custLinFactNeighborY="-100000">
        <dgm:presLayoutVars>
          <dgm:bulletEnabled val="1"/>
        </dgm:presLayoutVars>
      </dgm:prSet>
      <dgm:spPr/>
    </dgm:pt>
    <dgm:pt modelId="{1354BC42-1154-4E8E-B222-EFEB412328EF}" type="pres">
      <dgm:prSet presAssocID="{EA578C36-20C3-4AAF-81D1-B9BA108E7023}" presName="aSpace" presStyleCnt="0"/>
      <dgm:spPr/>
    </dgm:pt>
    <dgm:pt modelId="{076132FD-BB82-42BD-ADBE-C259AAFC9435}" type="pres">
      <dgm:prSet presAssocID="{40806C74-137F-48BC-8C52-4EE3CD3F54A5}" presName="compNode" presStyleCnt="0"/>
      <dgm:spPr/>
    </dgm:pt>
    <dgm:pt modelId="{853DDED2-2883-419A-BF71-71A067188F3D}" type="pres">
      <dgm:prSet presAssocID="{40806C74-137F-48BC-8C52-4EE3CD3F54A5}" presName="aNode" presStyleLbl="bgShp" presStyleIdx="1" presStyleCnt="3"/>
      <dgm:spPr/>
    </dgm:pt>
    <dgm:pt modelId="{AB8645B9-4D57-44C4-A95E-13E49D3DFBBA}" type="pres">
      <dgm:prSet presAssocID="{40806C74-137F-48BC-8C52-4EE3CD3F54A5}" presName="textNode" presStyleLbl="bgShp" presStyleIdx="1" presStyleCnt="3"/>
      <dgm:spPr/>
    </dgm:pt>
    <dgm:pt modelId="{D71EEF14-8C22-4543-B6F2-2ED512171EC8}" type="pres">
      <dgm:prSet presAssocID="{40806C74-137F-48BC-8C52-4EE3CD3F54A5}" presName="compChildNode" presStyleCnt="0"/>
      <dgm:spPr/>
    </dgm:pt>
    <dgm:pt modelId="{D4CFE7FB-2CB1-4B29-8E91-4EBA50059291}" type="pres">
      <dgm:prSet presAssocID="{40806C74-137F-48BC-8C52-4EE3CD3F54A5}" presName="theInnerList" presStyleCnt="0"/>
      <dgm:spPr/>
    </dgm:pt>
    <dgm:pt modelId="{798522D4-C025-470F-923E-AE5D5C195D9D}" type="pres">
      <dgm:prSet presAssocID="{77E7F677-9D6C-4520-8F81-8ADD014F704F}" presName="childNode" presStyleLbl="node1" presStyleIdx="2" presStyleCnt="6" custScaleX="113659" custLinFactY="-54454" custLinFactNeighborX="169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4FEB4-C5E1-4680-B6E8-9AB2A0B7FD8C}" type="pres">
      <dgm:prSet presAssocID="{77E7F677-9D6C-4520-8F81-8ADD014F704F}" presName="aSpace2" presStyleCnt="0"/>
      <dgm:spPr/>
    </dgm:pt>
    <dgm:pt modelId="{2F35D9A8-B43A-448D-82F6-3B89C95D4A1B}" type="pres">
      <dgm:prSet presAssocID="{9A5647B0-6903-4338-AC07-86674E3375AD}" presName="childNode" presStyleLbl="node1" presStyleIdx="3" presStyleCnt="6" custScaleX="113658" custLinFactY="-17287" custLinFactNeighborX="175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A8C8C-B58A-43CC-92DA-3FF2C9FC9136}" type="pres">
      <dgm:prSet presAssocID="{40806C74-137F-48BC-8C52-4EE3CD3F54A5}" presName="aSpace" presStyleCnt="0"/>
      <dgm:spPr/>
    </dgm:pt>
    <dgm:pt modelId="{EC551E91-3A32-4BD9-BEE2-42F85CB7F39E}" type="pres">
      <dgm:prSet presAssocID="{A80A59D4-3F3A-4351-8EB3-4DC28AFE8CFF}" presName="compNode" presStyleCnt="0"/>
      <dgm:spPr/>
    </dgm:pt>
    <dgm:pt modelId="{5130D46D-0FE6-4169-B05F-7849C9871002}" type="pres">
      <dgm:prSet presAssocID="{A80A59D4-3F3A-4351-8EB3-4DC28AFE8CFF}" presName="aNode" presStyleLbl="bgShp" presStyleIdx="2" presStyleCnt="3" custLinFactNeighborX="395"/>
      <dgm:spPr/>
    </dgm:pt>
    <dgm:pt modelId="{4B07E420-EB87-4154-BEF2-853EB17683DF}" type="pres">
      <dgm:prSet presAssocID="{A80A59D4-3F3A-4351-8EB3-4DC28AFE8CFF}" presName="textNode" presStyleLbl="bgShp" presStyleIdx="2" presStyleCnt="3"/>
      <dgm:spPr/>
    </dgm:pt>
    <dgm:pt modelId="{CD4264D6-B04F-4599-B445-E705B78E50B8}" type="pres">
      <dgm:prSet presAssocID="{A80A59D4-3F3A-4351-8EB3-4DC28AFE8CFF}" presName="compChildNode" presStyleCnt="0"/>
      <dgm:spPr/>
    </dgm:pt>
    <dgm:pt modelId="{D3946A6F-C2AA-49A2-9753-5B5E16BBAEC2}" type="pres">
      <dgm:prSet presAssocID="{A80A59D4-3F3A-4351-8EB3-4DC28AFE8CFF}" presName="theInnerList" presStyleCnt="0"/>
      <dgm:spPr/>
    </dgm:pt>
    <dgm:pt modelId="{75727946-94A3-4ABE-99B6-220E9330A5F9}" type="pres">
      <dgm:prSet presAssocID="{1BE69BFC-414B-42D6-A45E-49260AF451E0}" presName="childNode" presStyleLbl="node1" presStyleIdx="4" presStyleCnt="6" custScaleX="113785" custLinFactY="-56695" custLinFactNeighborX="1778" custLinFactNeighborY="-100000">
        <dgm:presLayoutVars>
          <dgm:bulletEnabled val="1"/>
        </dgm:presLayoutVars>
      </dgm:prSet>
      <dgm:spPr/>
    </dgm:pt>
    <dgm:pt modelId="{9FD7E137-F4F4-4732-B24C-DFAECC58B69A}" type="pres">
      <dgm:prSet presAssocID="{1BE69BFC-414B-42D6-A45E-49260AF451E0}" presName="aSpace2" presStyleCnt="0"/>
      <dgm:spPr/>
    </dgm:pt>
    <dgm:pt modelId="{A723931C-1C70-475A-A4EC-8E7C35182DEF}" type="pres">
      <dgm:prSet presAssocID="{1F772269-B2F0-47EE-A8A7-6D93317E6FE6}" presName="childNode" presStyleLbl="node1" presStyleIdx="5" presStyleCnt="6" custScaleX="120677" custLinFactY="-21058" custLinFactNeighborX="1778" custLinFactNeighborY="-100000">
        <dgm:presLayoutVars>
          <dgm:bulletEnabled val="1"/>
        </dgm:presLayoutVars>
      </dgm:prSet>
      <dgm:spPr/>
    </dgm:pt>
  </dgm:ptLst>
  <dgm:cxnLst>
    <dgm:cxn modelId="{DB378F66-B6D6-439E-A795-33FF34F3A02F}" type="presOf" srcId="{9A5647B0-6903-4338-AC07-86674E3375AD}" destId="{2F35D9A8-B43A-448D-82F6-3B89C95D4A1B}" srcOrd="0" destOrd="0" presId="urn:microsoft.com/office/officeart/2005/8/layout/lProcess2"/>
    <dgm:cxn modelId="{64019768-6BED-4D1F-87D8-AFCDD25A3638}" type="presOf" srcId="{EA578C36-20C3-4AAF-81D1-B9BA108E7023}" destId="{9958F53E-88DD-4C36-9B9B-2611895093AD}" srcOrd="1" destOrd="0" presId="urn:microsoft.com/office/officeart/2005/8/layout/lProcess2"/>
    <dgm:cxn modelId="{ECF5F1C7-2252-4D0E-8F82-480FFB91D9DA}" type="presOf" srcId="{A80A59D4-3F3A-4351-8EB3-4DC28AFE8CFF}" destId="{5130D46D-0FE6-4169-B05F-7849C9871002}" srcOrd="0" destOrd="0" presId="urn:microsoft.com/office/officeart/2005/8/layout/lProcess2"/>
    <dgm:cxn modelId="{4381D773-7054-4B77-AFD1-43960D87E597}" type="presOf" srcId="{EA578C36-20C3-4AAF-81D1-B9BA108E7023}" destId="{368146CE-9BEA-4BC1-97A8-2727F7ECBF37}" srcOrd="0" destOrd="0" presId="urn:microsoft.com/office/officeart/2005/8/layout/lProcess2"/>
    <dgm:cxn modelId="{E09D1D04-4DD4-4619-9715-153D6B10F09E}" srcId="{412A17A1-6A66-4E62-B6A2-CF694B1E7871}" destId="{A80A59D4-3F3A-4351-8EB3-4DC28AFE8CFF}" srcOrd="2" destOrd="0" parTransId="{6AF7BFFD-8CD8-4A83-BD16-7ECA43AF5E58}" sibTransId="{E72CF2F1-CC35-4AB4-804B-36AA70A2E670}"/>
    <dgm:cxn modelId="{271A2B50-372A-4107-AFE4-DA346CF4CC88}" srcId="{A80A59D4-3F3A-4351-8EB3-4DC28AFE8CFF}" destId="{1F772269-B2F0-47EE-A8A7-6D93317E6FE6}" srcOrd="1" destOrd="0" parTransId="{3B4D014F-509A-464D-BFE6-95B5B4BF7F4E}" sibTransId="{6AF584B7-3C7A-46D4-BDED-3D01AF3D1E48}"/>
    <dgm:cxn modelId="{BC937D32-72B4-4317-9B38-F07F04055C33}" type="presOf" srcId="{40806C74-137F-48BC-8C52-4EE3CD3F54A5}" destId="{AB8645B9-4D57-44C4-A95E-13E49D3DFBBA}" srcOrd="1" destOrd="0" presId="urn:microsoft.com/office/officeart/2005/8/layout/lProcess2"/>
    <dgm:cxn modelId="{77529CB4-40E9-4370-9BF2-41E0F90CF865}" srcId="{412A17A1-6A66-4E62-B6A2-CF694B1E7871}" destId="{EA578C36-20C3-4AAF-81D1-B9BA108E7023}" srcOrd="0" destOrd="0" parTransId="{63694637-6F20-4021-AEF8-F3D7E70F34CA}" sibTransId="{399A2E2C-A60F-414F-9735-ED14BC77F5AB}"/>
    <dgm:cxn modelId="{48C61672-DF7A-4E69-A08B-2E636ACB0639}" type="presOf" srcId="{CFB14FC4-2366-4A1E-87EE-20E6D63CB6E2}" destId="{71523A62-16BE-46C0-90DA-62A5BFE4243C}" srcOrd="0" destOrd="0" presId="urn:microsoft.com/office/officeart/2005/8/layout/lProcess2"/>
    <dgm:cxn modelId="{2204943E-7D4F-473B-9A65-2C57C53C83DA}" srcId="{EA578C36-20C3-4AAF-81D1-B9BA108E7023}" destId="{11D58697-3B89-49C7-80F9-57FC953F91B8}" srcOrd="1" destOrd="0" parTransId="{9DB6D96A-0AA1-45E9-96D4-1764D6FC6625}" sibTransId="{E58EDD6B-A20F-49ED-AF3A-20D140CE55C1}"/>
    <dgm:cxn modelId="{1E4469B7-20A3-47AA-AE36-602AFE017FF1}" srcId="{40806C74-137F-48BC-8C52-4EE3CD3F54A5}" destId="{77E7F677-9D6C-4520-8F81-8ADD014F704F}" srcOrd="0" destOrd="0" parTransId="{6098FF1D-BE16-4318-8930-18857FA5BC9D}" sibTransId="{18398984-0369-470F-96F2-3730522006B1}"/>
    <dgm:cxn modelId="{83EBBBBE-8719-464B-B500-3E295ABFF6C1}" type="presOf" srcId="{1BE69BFC-414B-42D6-A45E-49260AF451E0}" destId="{75727946-94A3-4ABE-99B6-220E9330A5F9}" srcOrd="0" destOrd="0" presId="urn:microsoft.com/office/officeart/2005/8/layout/lProcess2"/>
    <dgm:cxn modelId="{E5F8A007-E316-49E3-8E45-901CCB66B9B1}" type="presOf" srcId="{A80A59D4-3F3A-4351-8EB3-4DC28AFE8CFF}" destId="{4B07E420-EB87-4154-BEF2-853EB17683DF}" srcOrd="1" destOrd="0" presId="urn:microsoft.com/office/officeart/2005/8/layout/lProcess2"/>
    <dgm:cxn modelId="{312EA702-9566-4868-A705-67C41FBE0D4A}" type="presOf" srcId="{1F772269-B2F0-47EE-A8A7-6D93317E6FE6}" destId="{A723931C-1C70-475A-A4EC-8E7C35182DEF}" srcOrd="0" destOrd="0" presId="urn:microsoft.com/office/officeart/2005/8/layout/lProcess2"/>
    <dgm:cxn modelId="{6E197D1D-CBEE-4650-AEAD-3B9F47085063}" type="presOf" srcId="{77E7F677-9D6C-4520-8F81-8ADD014F704F}" destId="{798522D4-C025-470F-923E-AE5D5C195D9D}" srcOrd="0" destOrd="0" presId="urn:microsoft.com/office/officeart/2005/8/layout/lProcess2"/>
    <dgm:cxn modelId="{EBFF63AA-03E8-4915-8255-8084D3E018F2}" srcId="{412A17A1-6A66-4E62-B6A2-CF694B1E7871}" destId="{40806C74-137F-48BC-8C52-4EE3CD3F54A5}" srcOrd="1" destOrd="0" parTransId="{FB74EB1D-3994-406C-B1B5-F07A678D0AF8}" sibTransId="{3474C6DC-43B2-42B1-AA4B-A58ABC80D003}"/>
    <dgm:cxn modelId="{8E4ADB94-9515-4898-8B5C-9B89DF7AA935}" srcId="{A80A59D4-3F3A-4351-8EB3-4DC28AFE8CFF}" destId="{1BE69BFC-414B-42D6-A45E-49260AF451E0}" srcOrd="0" destOrd="0" parTransId="{33C23A8F-50E1-494C-A3A5-AB662476DC91}" sibTransId="{5058ED05-0C98-41DC-BF09-EA552C445FC1}"/>
    <dgm:cxn modelId="{B1B8BC5A-10CE-48F2-8ACC-D5DE200F0D83}" type="presOf" srcId="{11D58697-3B89-49C7-80F9-57FC953F91B8}" destId="{0B980ACB-453B-4C17-BCF7-3D57BB41FA26}" srcOrd="0" destOrd="0" presId="urn:microsoft.com/office/officeart/2005/8/layout/lProcess2"/>
    <dgm:cxn modelId="{4BB87C69-4D67-4782-BC3E-A8FE7EE2FDB8}" type="presOf" srcId="{412A17A1-6A66-4E62-B6A2-CF694B1E7871}" destId="{6E3B71B3-ABC7-40BD-A737-57EE04717725}" srcOrd="0" destOrd="0" presId="urn:microsoft.com/office/officeart/2005/8/layout/lProcess2"/>
    <dgm:cxn modelId="{72BEB655-A734-40FD-8C47-F30984149466}" type="presOf" srcId="{40806C74-137F-48BC-8C52-4EE3CD3F54A5}" destId="{853DDED2-2883-419A-BF71-71A067188F3D}" srcOrd="0" destOrd="0" presId="urn:microsoft.com/office/officeart/2005/8/layout/lProcess2"/>
    <dgm:cxn modelId="{E552E7E2-F037-4D37-ABEC-5F66D3F20082}" srcId="{40806C74-137F-48BC-8C52-4EE3CD3F54A5}" destId="{9A5647B0-6903-4338-AC07-86674E3375AD}" srcOrd="1" destOrd="0" parTransId="{24F85343-127A-4AB7-B4F5-994782F3086F}" sibTransId="{7C7D9BD9-3A5B-43C1-BB1A-D05BF8DCB6E1}"/>
    <dgm:cxn modelId="{71D06E1C-27BA-4147-A986-80176DE3338A}" srcId="{EA578C36-20C3-4AAF-81D1-B9BA108E7023}" destId="{CFB14FC4-2366-4A1E-87EE-20E6D63CB6E2}" srcOrd="0" destOrd="0" parTransId="{1968567A-CB85-4414-933C-8812B42B2687}" sibTransId="{543D69BF-1100-4E90-ABDA-81908830AD2D}"/>
    <dgm:cxn modelId="{AE045CF7-6C72-4E68-8652-85E615E8172A}" type="presParOf" srcId="{6E3B71B3-ABC7-40BD-A737-57EE04717725}" destId="{35EA2BBF-E78B-4B89-ADD4-C3A60B64CE00}" srcOrd="0" destOrd="0" presId="urn:microsoft.com/office/officeart/2005/8/layout/lProcess2"/>
    <dgm:cxn modelId="{CFE02A5F-D926-49FA-859E-E32C62E37B7D}" type="presParOf" srcId="{35EA2BBF-E78B-4B89-ADD4-C3A60B64CE00}" destId="{368146CE-9BEA-4BC1-97A8-2727F7ECBF37}" srcOrd="0" destOrd="0" presId="urn:microsoft.com/office/officeart/2005/8/layout/lProcess2"/>
    <dgm:cxn modelId="{33F52362-53AB-46A3-9FFB-495CFA197E20}" type="presParOf" srcId="{35EA2BBF-E78B-4B89-ADD4-C3A60B64CE00}" destId="{9958F53E-88DD-4C36-9B9B-2611895093AD}" srcOrd="1" destOrd="0" presId="urn:microsoft.com/office/officeart/2005/8/layout/lProcess2"/>
    <dgm:cxn modelId="{56E991E4-7B6C-448E-8751-92DBB28967AA}" type="presParOf" srcId="{35EA2BBF-E78B-4B89-ADD4-C3A60B64CE00}" destId="{BA44D97A-EAF2-4BD2-919C-A408F1A99C6D}" srcOrd="2" destOrd="0" presId="urn:microsoft.com/office/officeart/2005/8/layout/lProcess2"/>
    <dgm:cxn modelId="{DC60CB9F-B199-44C0-817D-BB36FB74C98E}" type="presParOf" srcId="{BA44D97A-EAF2-4BD2-919C-A408F1A99C6D}" destId="{A59FF4D5-6A5C-4791-B9F0-89FF9DF22CC8}" srcOrd="0" destOrd="0" presId="urn:microsoft.com/office/officeart/2005/8/layout/lProcess2"/>
    <dgm:cxn modelId="{0D8D8870-5BEF-4D33-ACC8-0B1A6EABC1FE}" type="presParOf" srcId="{A59FF4D5-6A5C-4791-B9F0-89FF9DF22CC8}" destId="{71523A62-16BE-46C0-90DA-62A5BFE4243C}" srcOrd="0" destOrd="0" presId="urn:microsoft.com/office/officeart/2005/8/layout/lProcess2"/>
    <dgm:cxn modelId="{DA8CE501-F4F3-4CB2-B349-C49601FEDF64}" type="presParOf" srcId="{A59FF4D5-6A5C-4791-B9F0-89FF9DF22CC8}" destId="{611DD4C5-D928-4E7E-98D0-C94A62108929}" srcOrd="1" destOrd="0" presId="urn:microsoft.com/office/officeart/2005/8/layout/lProcess2"/>
    <dgm:cxn modelId="{4B144F77-F5B9-4B0A-A139-45BA984A1FE5}" type="presParOf" srcId="{A59FF4D5-6A5C-4791-B9F0-89FF9DF22CC8}" destId="{0B980ACB-453B-4C17-BCF7-3D57BB41FA26}" srcOrd="2" destOrd="0" presId="urn:microsoft.com/office/officeart/2005/8/layout/lProcess2"/>
    <dgm:cxn modelId="{8898CB4E-93C0-45C5-ACBA-19B692CC2878}" type="presParOf" srcId="{6E3B71B3-ABC7-40BD-A737-57EE04717725}" destId="{1354BC42-1154-4E8E-B222-EFEB412328EF}" srcOrd="1" destOrd="0" presId="urn:microsoft.com/office/officeart/2005/8/layout/lProcess2"/>
    <dgm:cxn modelId="{F9757154-CACB-481E-B1A5-149B17057586}" type="presParOf" srcId="{6E3B71B3-ABC7-40BD-A737-57EE04717725}" destId="{076132FD-BB82-42BD-ADBE-C259AAFC9435}" srcOrd="2" destOrd="0" presId="urn:microsoft.com/office/officeart/2005/8/layout/lProcess2"/>
    <dgm:cxn modelId="{C43F5E2C-CCE6-475A-B76A-2AF70FBBCF5B}" type="presParOf" srcId="{076132FD-BB82-42BD-ADBE-C259AAFC9435}" destId="{853DDED2-2883-419A-BF71-71A067188F3D}" srcOrd="0" destOrd="0" presId="urn:microsoft.com/office/officeart/2005/8/layout/lProcess2"/>
    <dgm:cxn modelId="{BA827221-7171-48A0-8DCA-9CDA74B7C051}" type="presParOf" srcId="{076132FD-BB82-42BD-ADBE-C259AAFC9435}" destId="{AB8645B9-4D57-44C4-A95E-13E49D3DFBBA}" srcOrd="1" destOrd="0" presId="urn:microsoft.com/office/officeart/2005/8/layout/lProcess2"/>
    <dgm:cxn modelId="{E8FCBE42-2489-499D-BBB6-DCC846338607}" type="presParOf" srcId="{076132FD-BB82-42BD-ADBE-C259AAFC9435}" destId="{D71EEF14-8C22-4543-B6F2-2ED512171EC8}" srcOrd="2" destOrd="0" presId="urn:microsoft.com/office/officeart/2005/8/layout/lProcess2"/>
    <dgm:cxn modelId="{112F6F64-E766-4CA1-9636-D0E5444F30DC}" type="presParOf" srcId="{D71EEF14-8C22-4543-B6F2-2ED512171EC8}" destId="{D4CFE7FB-2CB1-4B29-8E91-4EBA50059291}" srcOrd="0" destOrd="0" presId="urn:microsoft.com/office/officeart/2005/8/layout/lProcess2"/>
    <dgm:cxn modelId="{31599FA2-CCF3-4FC6-A77B-6C1D74242531}" type="presParOf" srcId="{D4CFE7FB-2CB1-4B29-8E91-4EBA50059291}" destId="{798522D4-C025-470F-923E-AE5D5C195D9D}" srcOrd="0" destOrd="0" presId="urn:microsoft.com/office/officeart/2005/8/layout/lProcess2"/>
    <dgm:cxn modelId="{DB4AEC26-FC5F-44FB-89C2-061D5444ABFF}" type="presParOf" srcId="{D4CFE7FB-2CB1-4B29-8E91-4EBA50059291}" destId="{B6C4FEB4-C5E1-4680-B6E8-9AB2A0B7FD8C}" srcOrd="1" destOrd="0" presId="urn:microsoft.com/office/officeart/2005/8/layout/lProcess2"/>
    <dgm:cxn modelId="{1F549F95-0103-4984-AEBE-2ACDFDDB7708}" type="presParOf" srcId="{D4CFE7FB-2CB1-4B29-8E91-4EBA50059291}" destId="{2F35D9A8-B43A-448D-82F6-3B89C95D4A1B}" srcOrd="2" destOrd="0" presId="urn:microsoft.com/office/officeart/2005/8/layout/lProcess2"/>
    <dgm:cxn modelId="{36353A67-829C-49C6-BB06-6B7E56909414}" type="presParOf" srcId="{6E3B71B3-ABC7-40BD-A737-57EE04717725}" destId="{43DA8C8C-B58A-43CC-92DA-3FF2C9FC9136}" srcOrd="3" destOrd="0" presId="urn:microsoft.com/office/officeart/2005/8/layout/lProcess2"/>
    <dgm:cxn modelId="{7A37381E-487D-4413-8D0F-7F71EB59D9D5}" type="presParOf" srcId="{6E3B71B3-ABC7-40BD-A737-57EE04717725}" destId="{EC551E91-3A32-4BD9-BEE2-42F85CB7F39E}" srcOrd="4" destOrd="0" presId="urn:microsoft.com/office/officeart/2005/8/layout/lProcess2"/>
    <dgm:cxn modelId="{37A2E714-7DDC-41C0-BFB0-1F5FE3E87035}" type="presParOf" srcId="{EC551E91-3A32-4BD9-BEE2-42F85CB7F39E}" destId="{5130D46D-0FE6-4169-B05F-7849C9871002}" srcOrd="0" destOrd="0" presId="urn:microsoft.com/office/officeart/2005/8/layout/lProcess2"/>
    <dgm:cxn modelId="{ECE399EE-B74A-4A0D-916A-DF1995C51F17}" type="presParOf" srcId="{EC551E91-3A32-4BD9-BEE2-42F85CB7F39E}" destId="{4B07E420-EB87-4154-BEF2-853EB17683DF}" srcOrd="1" destOrd="0" presId="urn:microsoft.com/office/officeart/2005/8/layout/lProcess2"/>
    <dgm:cxn modelId="{4D268171-CB05-46D3-B666-AA31A0C415EF}" type="presParOf" srcId="{EC551E91-3A32-4BD9-BEE2-42F85CB7F39E}" destId="{CD4264D6-B04F-4599-B445-E705B78E50B8}" srcOrd="2" destOrd="0" presId="urn:microsoft.com/office/officeart/2005/8/layout/lProcess2"/>
    <dgm:cxn modelId="{96F769B1-B816-438D-B109-966DD43023A4}" type="presParOf" srcId="{CD4264D6-B04F-4599-B445-E705B78E50B8}" destId="{D3946A6F-C2AA-49A2-9753-5B5E16BBAEC2}" srcOrd="0" destOrd="0" presId="urn:microsoft.com/office/officeart/2005/8/layout/lProcess2"/>
    <dgm:cxn modelId="{BA469D91-85C2-4DED-9267-7E6646599A87}" type="presParOf" srcId="{D3946A6F-C2AA-49A2-9753-5B5E16BBAEC2}" destId="{75727946-94A3-4ABE-99B6-220E9330A5F9}" srcOrd="0" destOrd="0" presId="urn:microsoft.com/office/officeart/2005/8/layout/lProcess2"/>
    <dgm:cxn modelId="{2937E839-BAF2-4588-8EE1-FE74D51132F8}" type="presParOf" srcId="{D3946A6F-C2AA-49A2-9753-5B5E16BBAEC2}" destId="{9FD7E137-F4F4-4732-B24C-DFAECC58B69A}" srcOrd="1" destOrd="0" presId="urn:microsoft.com/office/officeart/2005/8/layout/lProcess2"/>
    <dgm:cxn modelId="{87652A87-9F89-4477-B732-1C1CB67A6DED}" type="presParOf" srcId="{D3946A6F-C2AA-49A2-9753-5B5E16BBAEC2}" destId="{A723931C-1C70-475A-A4EC-8E7C35182DE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C79E20-4F6C-4D6A-AB53-1D454E192C18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5C16A3A-2222-4A61-9600-697059E7D944}">
      <dgm:prSet phldrT="[Текст]"/>
      <dgm:spPr/>
      <dgm:t>
        <a:bodyPr/>
        <a:lstStyle/>
        <a:p>
          <a:r>
            <a:rPr lang="ru-RU" b="1" dirty="0" smtClean="0"/>
            <a:t>Рисунки, чертежи, схемы</a:t>
          </a:r>
          <a:endParaRPr lang="ru-RU" b="1" dirty="0"/>
        </a:p>
      </dgm:t>
    </dgm:pt>
    <dgm:pt modelId="{FAE01177-0882-42DD-B3E0-577D30009370}" type="parTrans" cxnId="{516DCF01-85D7-4799-860A-D04785D09787}">
      <dgm:prSet/>
      <dgm:spPr/>
      <dgm:t>
        <a:bodyPr/>
        <a:lstStyle/>
        <a:p>
          <a:endParaRPr lang="ru-RU"/>
        </a:p>
      </dgm:t>
    </dgm:pt>
    <dgm:pt modelId="{3BDFDCDC-7A01-4C81-8160-06A2638FF485}" type="sibTrans" cxnId="{516DCF01-85D7-4799-860A-D04785D09787}">
      <dgm:prSet/>
      <dgm:spPr/>
      <dgm:t>
        <a:bodyPr/>
        <a:lstStyle/>
        <a:p>
          <a:endParaRPr lang="ru-RU"/>
        </a:p>
      </dgm:t>
    </dgm:pt>
    <dgm:pt modelId="{AE0FBAAD-1887-4153-A6C5-2EE8E7613584}">
      <dgm:prSet phldrT="[Текст]"/>
      <dgm:spPr/>
      <dgm:t>
        <a:bodyPr/>
        <a:lstStyle/>
        <a:p>
          <a:r>
            <a:rPr lang="ru-RU" b="1" dirty="0" smtClean="0"/>
            <a:t>Модели фигур </a:t>
          </a:r>
          <a:endParaRPr lang="ru-RU" dirty="0"/>
        </a:p>
      </dgm:t>
    </dgm:pt>
    <dgm:pt modelId="{6DB5460E-116D-4BCF-857A-70F37AC88ADF}" type="parTrans" cxnId="{5E8F3233-A5E6-4899-B190-4AD41DD3C6E7}">
      <dgm:prSet/>
      <dgm:spPr/>
      <dgm:t>
        <a:bodyPr/>
        <a:lstStyle/>
        <a:p>
          <a:endParaRPr lang="ru-RU"/>
        </a:p>
      </dgm:t>
    </dgm:pt>
    <dgm:pt modelId="{3C13F56A-527A-4532-A0F4-A67A2450CCC7}" type="sibTrans" cxnId="{5E8F3233-A5E6-4899-B190-4AD41DD3C6E7}">
      <dgm:prSet/>
      <dgm:spPr/>
      <dgm:t>
        <a:bodyPr/>
        <a:lstStyle/>
        <a:p>
          <a:endParaRPr lang="ru-RU"/>
        </a:p>
      </dgm:t>
    </dgm:pt>
    <dgm:pt modelId="{2C92C289-984B-43FA-833C-4053557BE5CD}">
      <dgm:prSet phldrT="[Текст]"/>
      <dgm:spPr/>
      <dgm:t>
        <a:bodyPr/>
        <a:lstStyle/>
        <a:p>
          <a:r>
            <a:rPr lang="ru-RU" b="1" smtClean="0"/>
            <a:t>Плакаты и таблицы</a:t>
          </a:r>
          <a:endParaRPr lang="ru-RU" dirty="0"/>
        </a:p>
      </dgm:t>
    </dgm:pt>
    <dgm:pt modelId="{D77496C6-45F3-420D-87C2-138345F367B3}" type="parTrans" cxnId="{C75331EF-6A57-4CEE-86DA-803012AEF4BF}">
      <dgm:prSet/>
      <dgm:spPr/>
      <dgm:t>
        <a:bodyPr/>
        <a:lstStyle/>
        <a:p>
          <a:endParaRPr lang="ru-RU"/>
        </a:p>
      </dgm:t>
    </dgm:pt>
    <dgm:pt modelId="{F199D060-2911-4A32-8833-58870C54F052}" type="sibTrans" cxnId="{C75331EF-6A57-4CEE-86DA-803012AEF4BF}">
      <dgm:prSet/>
      <dgm:spPr/>
      <dgm:t>
        <a:bodyPr/>
        <a:lstStyle/>
        <a:p>
          <a:endParaRPr lang="ru-RU"/>
        </a:p>
      </dgm:t>
    </dgm:pt>
    <dgm:pt modelId="{B338BFB3-4F34-4F07-9AC9-866E9609931D}" type="pres">
      <dgm:prSet presAssocID="{5BC79E20-4F6C-4D6A-AB53-1D454E192C18}" presName="linear" presStyleCnt="0">
        <dgm:presLayoutVars>
          <dgm:dir/>
          <dgm:animLvl val="lvl"/>
          <dgm:resizeHandles val="exact"/>
        </dgm:presLayoutVars>
      </dgm:prSet>
      <dgm:spPr/>
    </dgm:pt>
    <dgm:pt modelId="{B2AC3276-76F1-46D1-9109-B82721D2768A}" type="pres">
      <dgm:prSet presAssocID="{45C16A3A-2222-4A61-9600-697059E7D944}" presName="parentLin" presStyleCnt="0"/>
      <dgm:spPr/>
    </dgm:pt>
    <dgm:pt modelId="{05DB4131-EC8B-4295-A165-828AC60705F6}" type="pres">
      <dgm:prSet presAssocID="{45C16A3A-2222-4A61-9600-697059E7D944}" presName="parentLeftMargin" presStyleLbl="node1" presStyleIdx="0" presStyleCnt="3"/>
      <dgm:spPr/>
    </dgm:pt>
    <dgm:pt modelId="{285C4204-0788-4333-820B-05010697C2C7}" type="pres">
      <dgm:prSet presAssocID="{45C16A3A-2222-4A61-9600-697059E7D944}" presName="parentText" presStyleLbl="node1" presStyleIdx="0" presStyleCnt="3" custScaleX="117497" custLinFactNeighborX="4999" custLinFactNeighborY="19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362201-6797-4895-B3D4-D23BD8E38AD8}" type="pres">
      <dgm:prSet presAssocID="{45C16A3A-2222-4A61-9600-697059E7D944}" presName="negativeSpace" presStyleCnt="0"/>
      <dgm:spPr/>
    </dgm:pt>
    <dgm:pt modelId="{6A9CFF5C-C052-41C6-8E54-EDC5DC6413AE}" type="pres">
      <dgm:prSet presAssocID="{45C16A3A-2222-4A61-9600-697059E7D944}" presName="childText" presStyleLbl="conFgAcc1" presStyleIdx="0" presStyleCnt="3">
        <dgm:presLayoutVars>
          <dgm:bulletEnabled val="1"/>
        </dgm:presLayoutVars>
      </dgm:prSet>
      <dgm:spPr/>
    </dgm:pt>
    <dgm:pt modelId="{5E5D161B-457A-4E88-835D-BEBBAD89668B}" type="pres">
      <dgm:prSet presAssocID="{3BDFDCDC-7A01-4C81-8160-06A2638FF485}" presName="spaceBetweenRectangles" presStyleCnt="0"/>
      <dgm:spPr/>
    </dgm:pt>
    <dgm:pt modelId="{00EBBAF6-C2E9-4F5B-9E5D-F673514DD691}" type="pres">
      <dgm:prSet presAssocID="{AE0FBAAD-1887-4153-A6C5-2EE8E7613584}" presName="parentLin" presStyleCnt="0"/>
      <dgm:spPr/>
    </dgm:pt>
    <dgm:pt modelId="{BC207D9E-538E-4F31-975A-5CF87A631698}" type="pres">
      <dgm:prSet presAssocID="{AE0FBAAD-1887-4153-A6C5-2EE8E7613584}" presName="parentLeftMargin" presStyleLbl="node1" presStyleIdx="0" presStyleCnt="3"/>
      <dgm:spPr/>
    </dgm:pt>
    <dgm:pt modelId="{46AC84DB-47D4-45E8-9492-F82C7FBC610F}" type="pres">
      <dgm:prSet presAssocID="{AE0FBAAD-1887-4153-A6C5-2EE8E7613584}" presName="parentText" presStyleLbl="node1" presStyleIdx="1" presStyleCnt="3" custScaleX="105000" custLinFactNeighborX="22498" custLinFactNeighborY="47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DEAA1-FEF2-44D1-9E11-C38AA7C310F7}" type="pres">
      <dgm:prSet presAssocID="{AE0FBAAD-1887-4153-A6C5-2EE8E7613584}" presName="negativeSpace" presStyleCnt="0"/>
      <dgm:spPr/>
    </dgm:pt>
    <dgm:pt modelId="{CFE21518-6F11-49B0-A6C2-716DDFF5419E}" type="pres">
      <dgm:prSet presAssocID="{AE0FBAAD-1887-4153-A6C5-2EE8E7613584}" presName="childText" presStyleLbl="conFgAcc1" presStyleIdx="1" presStyleCnt="3">
        <dgm:presLayoutVars>
          <dgm:bulletEnabled val="1"/>
        </dgm:presLayoutVars>
      </dgm:prSet>
      <dgm:spPr/>
    </dgm:pt>
    <dgm:pt modelId="{6ED15ED7-3F23-4D27-8C6A-511F39605369}" type="pres">
      <dgm:prSet presAssocID="{3C13F56A-527A-4532-A0F4-A67A2450CCC7}" presName="spaceBetweenRectangles" presStyleCnt="0"/>
      <dgm:spPr/>
    </dgm:pt>
    <dgm:pt modelId="{6D5EAD39-B9BC-48B4-BA9D-BD66CA52D377}" type="pres">
      <dgm:prSet presAssocID="{2C92C289-984B-43FA-833C-4053557BE5CD}" presName="parentLin" presStyleCnt="0"/>
      <dgm:spPr/>
    </dgm:pt>
    <dgm:pt modelId="{88357CA0-3209-42EE-86E7-1A8DA5A86102}" type="pres">
      <dgm:prSet presAssocID="{2C92C289-984B-43FA-833C-4053557BE5CD}" presName="parentLeftMargin" presStyleLbl="node1" presStyleIdx="1" presStyleCnt="3"/>
      <dgm:spPr/>
    </dgm:pt>
    <dgm:pt modelId="{A911284E-7C77-44FD-A0D8-99628A179F42}" type="pres">
      <dgm:prSet presAssocID="{2C92C289-984B-43FA-833C-4053557BE5CD}" presName="parentText" presStyleLbl="node1" presStyleIdx="2" presStyleCnt="3" custScaleX="89286" custLinFactNeighborX="39998" custLinFactNeighborY="2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59D53-E1A0-4CE2-9A3A-4F843D410A13}" type="pres">
      <dgm:prSet presAssocID="{2C92C289-984B-43FA-833C-4053557BE5CD}" presName="negativeSpace" presStyleCnt="0"/>
      <dgm:spPr/>
    </dgm:pt>
    <dgm:pt modelId="{83D498C7-79FE-4FC0-A308-371C95239C27}" type="pres">
      <dgm:prSet presAssocID="{2C92C289-984B-43FA-833C-4053557BE5C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7864760-E5B2-4062-BFE5-962CC2BE1277}" type="presOf" srcId="{45C16A3A-2222-4A61-9600-697059E7D944}" destId="{05DB4131-EC8B-4295-A165-828AC60705F6}" srcOrd="0" destOrd="0" presId="urn:microsoft.com/office/officeart/2005/8/layout/list1"/>
    <dgm:cxn modelId="{C2D48842-8109-4CD3-9879-DDB562798D6C}" type="presOf" srcId="{5BC79E20-4F6C-4D6A-AB53-1D454E192C18}" destId="{B338BFB3-4F34-4F07-9AC9-866E9609931D}" srcOrd="0" destOrd="0" presId="urn:microsoft.com/office/officeart/2005/8/layout/list1"/>
    <dgm:cxn modelId="{F94E5E0A-BB8A-4FD8-9F54-DB930780C123}" type="presOf" srcId="{2C92C289-984B-43FA-833C-4053557BE5CD}" destId="{A911284E-7C77-44FD-A0D8-99628A179F42}" srcOrd="1" destOrd="0" presId="urn:microsoft.com/office/officeart/2005/8/layout/list1"/>
    <dgm:cxn modelId="{866C88C5-51A9-44F7-AC52-5FD638BEA736}" type="presOf" srcId="{45C16A3A-2222-4A61-9600-697059E7D944}" destId="{285C4204-0788-4333-820B-05010697C2C7}" srcOrd="1" destOrd="0" presId="urn:microsoft.com/office/officeart/2005/8/layout/list1"/>
    <dgm:cxn modelId="{011A8993-7951-4C5D-9C56-E6C2B0AB25BE}" type="presOf" srcId="{2C92C289-984B-43FA-833C-4053557BE5CD}" destId="{88357CA0-3209-42EE-86E7-1A8DA5A86102}" srcOrd="0" destOrd="0" presId="urn:microsoft.com/office/officeart/2005/8/layout/list1"/>
    <dgm:cxn modelId="{F5D3C3F7-6BD9-42D9-AFCF-61341CE1A355}" type="presOf" srcId="{AE0FBAAD-1887-4153-A6C5-2EE8E7613584}" destId="{BC207D9E-538E-4F31-975A-5CF87A631698}" srcOrd="0" destOrd="0" presId="urn:microsoft.com/office/officeart/2005/8/layout/list1"/>
    <dgm:cxn modelId="{A05C6138-E34D-476E-94C2-D265FB7760F3}" type="presOf" srcId="{AE0FBAAD-1887-4153-A6C5-2EE8E7613584}" destId="{46AC84DB-47D4-45E8-9492-F82C7FBC610F}" srcOrd="1" destOrd="0" presId="urn:microsoft.com/office/officeart/2005/8/layout/list1"/>
    <dgm:cxn modelId="{C75331EF-6A57-4CEE-86DA-803012AEF4BF}" srcId="{5BC79E20-4F6C-4D6A-AB53-1D454E192C18}" destId="{2C92C289-984B-43FA-833C-4053557BE5CD}" srcOrd="2" destOrd="0" parTransId="{D77496C6-45F3-420D-87C2-138345F367B3}" sibTransId="{F199D060-2911-4A32-8833-58870C54F052}"/>
    <dgm:cxn modelId="{5E8F3233-A5E6-4899-B190-4AD41DD3C6E7}" srcId="{5BC79E20-4F6C-4D6A-AB53-1D454E192C18}" destId="{AE0FBAAD-1887-4153-A6C5-2EE8E7613584}" srcOrd="1" destOrd="0" parTransId="{6DB5460E-116D-4BCF-857A-70F37AC88ADF}" sibTransId="{3C13F56A-527A-4532-A0F4-A67A2450CCC7}"/>
    <dgm:cxn modelId="{516DCF01-85D7-4799-860A-D04785D09787}" srcId="{5BC79E20-4F6C-4D6A-AB53-1D454E192C18}" destId="{45C16A3A-2222-4A61-9600-697059E7D944}" srcOrd="0" destOrd="0" parTransId="{FAE01177-0882-42DD-B3E0-577D30009370}" sibTransId="{3BDFDCDC-7A01-4C81-8160-06A2638FF485}"/>
    <dgm:cxn modelId="{D644A44F-5516-4261-BBCF-AE33583BA786}" type="presParOf" srcId="{B338BFB3-4F34-4F07-9AC9-866E9609931D}" destId="{B2AC3276-76F1-46D1-9109-B82721D2768A}" srcOrd="0" destOrd="0" presId="urn:microsoft.com/office/officeart/2005/8/layout/list1"/>
    <dgm:cxn modelId="{44B8C85F-2546-4788-A548-BDCB4C00C5A9}" type="presParOf" srcId="{B2AC3276-76F1-46D1-9109-B82721D2768A}" destId="{05DB4131-EC8B-4295-A165-828AC60705F6}" srcOrd="0" destOrd="0" presId="urn:microsoft.com/office/officeart/2005/8/layout/list1"/>
    <dgm:cxn modelId="{3FB485F3-F60F-4AD9-90A7-E0E82A3458FA}" type="presParOf" srcId="{B2AC3276-76F1-46D1-9109-B82721D2768A}" destId="{285C4204-0788-4333-820B-05010697C2C7}" srcOrd="1" destOrd="0" presId="urn:microsoft.com/office/officeart/2005/8/layout/list1"/>
    <dgm:cxn modelId="{4E1F767B-0F0A-4497-9DD2-A934B86EB09F}" type="presParOf" srcId="{B338BFB3-4F34-4F07-9AC9-866E9609931D}" destId="{94362201-6797-4895-B3D4-D23BD8E38AD8}" srcOrd="1" destOrd="0" presId="urn:microsoft.com/office/officeart/2005/8/layout/list1"/>
    <dgm:cxn modelId="{984C701A-F33B-427F-80FB-5CE332F37BCD}" type="presParOf" srcId="{B338BFB3-4F34-4F07-9AC9-866E9609931D}" destId="{6A9CFF5C-C052-41C6-8E54-EDC5DC6413AE}" srcOrd="2" destOrd="0" presId="urn:microsoft.com/office/officeart/2005/8/layout/list1"/>
    <dgm:cxn modelId="{5257BDDE-9AAA-4490-9265-CCB4A65C13FE}" type="presParOf" srcId="{B338BFB3-4F34-4F07-9AC9-866E9609931D}" destId="{5E5D161B-457A-4E88-835D-BEBBAD89668B}" srcOrd="3" destOrd="0" presId="urn:microsoft.com/office/officeart/2005/8/layout/list1"/>
    <dgm:cxn modelId="{26CA3BCB-292C-4D2D-88C0-E9E8A5FD4305}" type="presParOf" srcId="{B338BFB3-4F34-4F07-9AC9-866E9609931D}" destId="{00EBBAF6-C2E9-4F5B-9E5D-F673514DD691}" srcOrd="4" destOrd="0" presId="urn:microsoft.com/office/officeart/2005/8/layout/list1"/>
    <dgm:cxn modelId="{148EBBAB-32F9-4231-851C-0C2BEF5D56C7}" type="presParOf" srcId="{00EBBAF6-C2E9-4F5B-9E5D-F673514DD691}" destId="{BC207D9E-538E-4F31-975A-5CF87A631698}" srcOrd="0" destOrd="0" presId="urn:microsoft.com/office/officeart/2005/8/layout/list1"/>
    <dgm:cxn modelId="{E73E58B6-9AB6-4BA3-BD90-EB9A3F4C67F2}" type="presParOf" srcId="{00EBBAF6-C2E9-4F5B-9E5D-F673514DD691}" destId="{46AC84DB-47D4-45E8-9492-F82C7FBC610F}" srcOrd="1" destOrd="0" presId="urn:microsoft.com/office/officeart/2005/8/layout/list1"/>
    <dgm:cxn modelId="{E0A25D11-A73D-417A-8E8B-AD6818F53270}" type="presParOf" srcId="{B338BFB3-4F34-4F07-9AC9-866E9609931D}" destId="{030DEAA1-FEF2-44D1-9E11-C38AA7C310F7}" srcOrd="5" destOrd="0" presId="urn:microsoft.com/office/officeart/2005/8/layout/list1"/>
    <dgm:cxn modelId="{3A52CC6D-C1A6-4DAC-A910-63C47290BE25}" type="presParOf" srcId="{B338BFB3-4F34-4F07-9AC9-866E9609931D}" destId="{CFE21518-6F11-49B0-A6C2-716DDFF5419E}" srcOrd="6" destOrd="0" presId="urn:microsoft.com/office/officeart/2005/8/layout/list1"/>
    <dgm:cxn modelId="{A82206D2-6F15-4353-8702-EB195D230438}" type="presParOf" srcId="{B338BFB3-4F34-4F07-9AC9-866E9609931D}" destId="{6ED15ED7-3F23-4D27-8C6A-511F39605369}" srcOrd="7" destOrd="0" presId="urn:microsoft.com/office/officeart/2005/8/layout/list1"/>
    <dgm:cxn modelId="{B1D50208-47CF-4F8C-89CA-1962AE528910}" type="presParOf" srcId="{B338BFB3-4F34-4F07-9AC9-866E9609931D}" destId="{6D5EAD39-B9BC-48B4-BA9D-BD66CA52D377}" srcOrd="8" destOrd="0" presId="urn:microsoft.com/office/officeart/2005/8/layout/list1"/>
    <dgm:cxn modelId="{614EEE08-8270-43CC-84EA-EBE8B3E8AAE1}" type="presParOf" srcId="{6D5EAD39-B9BC-48B4-BA9D-BD66CA52D377}" destId="{88357CA0-3209-42EE-86E7-1A8DA5A86102}" srcOrd="0" destOrd="0" presId="urn:microsoft.com/office/officeart/2005/8/layout/list1"/>
    <dgm:cxn modelId="{9FB22E0D-CBC8-4883-BAF8-C2BE52643604}" type="presParOf" srcId="{6D5EAD39-B9BC-48B4-BA9D-BD66CA52D377}" destId="{A911284E-7C77-44FD-A0D8-99628A179F42}" srcOrd="1" destOrd="0" presId="urn:microsoft.com/office/officeart/2005/8/layout/list1"/>
    <dgm:cxn modelId="{00201B31-22CE-4639-BC30-72167D444A8B}" type="presParOf" srcId="{B338BFB3-4F34-4F07-9AC9-866E9609931D}" destId="{AE459D53-E1A0-4CE2-9A3A-4F843D410A13}" srcOrd="9" destOrd="0" presId="urn:microsoft.com/office/officeart/2005/8/layout/list1"/>
    <dgm:cxn modelId="{7C4D2E9B-5CFF-46BE-82DB-0E69C7E41B1D}" type="presParOf" srcId="{B338BFB3-4F34-4F07-9AC9-866E9609931D}" destId="{83D498C7-79FE-4FC0-A308-371C95239C2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625592-9618-417B-B591-F1B9AA618D47}" type="doc">
      <dgm:prSet loTypeId="urn:microsoft.com/office/officeart/2005/8/layout/hierarchy4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9F67FC7-894A-4EE9-BED0-D80CF8377378}">
      <dgm:prSet phldrT="[Текст]" custT="1"/>
      <dgm:spPr/>
      <dgm:t>
        <a:bodyPr/>
        <a:lstStyle/>
        <a:p>
          <a:r>
            <a:rPr lang="ru-RU" sz="3600" b="1" smtClean="0"/>
            <a:t>физкульт-минутки</a:t>
          </a:r>
          <a:endParaRPr lang="ru-RU" sz="3600" b="1" dirty="0"/>
        </a:p>
      </dgm:t>
    </dgm:pt>
    <dgm:pt modelId="{5C5E9678-5CAF-4BEC-9F2E-3EC5826A38CF}" type="parTrans" cxnId="{A944BB23-A055-4271-AD17-C09662B34366}">
      <dgm:prSet/>
      <dgm:spPr/>
      <dgm:t>
        <a:bodyPr/>
        <a:lstStyle/>
        <a:p>
          <a:endParaRPr lang="ru-RU"/>
        </a:p>
      </dgm:t>
    </dgm:pt>
    <dgm:pt modelId="{69D28F2D-4536-4CEC-8F1A-0CC93B2E6B66}" type="sibTrans" cxnId="{A944BB23-A055-4271-AD17-C09662B34366}">
      <dgm:prSet/>
      <dgm:spPr/>
      <dgm:t>
        <a:bodyPr/>
        <a:lstStyle/>
        <a:p>
          <a:endParaRPr lang="ru-RU"/>
        </a:p>
      </dgm:t>
    </dgm:pt>
    <dgm:pt modelId="{E5ED0DA0-A166-4811-9207-322D2B6FD983}">
      <dgm:prSet phldrT="[Текст]" custT="1"/>
      <dgm:spPr/>
      <dgm:t>
        <a:bodyPr/>
        <a:lstStyle/>
        <a:p>
          <a:r>
            <a:rPr lang="ru-RU" sz="3600" b="1" smtClean="0"/>
            <a:t>гимнастика </a:t>
          </a:r>
        </a:p>
        <a:p>
          <a:r>
            <a:rPr lang="ru-RU" sz="3600" b="1" smtClean="0"/>
            <a:t>для глаз</a:t>
          </a:r>
          <a:endParaRPr lang="ru-RU" sz="3600" b="1" dirty="0"/>
        </a:p>
      </dgm:t>
    </dgm:pt>
    <dgm:pt modelId="{9B095E0F-00CF-4BAF-9A2F-ED2A2D9A481A}" type="parTrans" cxnId="{0C996AF6-9601-41EB-839B-C0F3BAA76EB9}">
      <dgm:prSet/>
      <dgm:spPr/>
      <dgm:t>
        <a:bodyPr/>
        <a:lstStyle/>
        <a:p>
          <a:endParaRPr lang="ru-RU"/>
        </a:p>
      </dgm:t>
    </dgm:pt>
    <dgm:pt modelId="{1AC1DD14-56A4-4CF7-884E-9A04F34DF6F3}" type="sibTrans" cxnId="{0C996AF6-9601-41EB-839B-C0F3BAA76EB9}">
      <dgm:prSet/>
      <dgm:spPr/>
      <dgm:t>
        <a:bodyPr/>
        <a:lstStyle/>
        <a:p>
          <a:endParaRPr lang="ru-RU"/>
        </a:p>
      </dgm:t>
    </dgm:pt>
    <dgm:pt modelId="{D8261340-0D1D-4C49-AC1B-68040670C4C4}">
      <dgm:prSet phldrT="[Текст]"/>
      <dgm:spPr/>
      <dgm:t>
        <a:bodyPr/>
        <a:lstStyle/>
        <a:p>
          <a:r>
            <a:rPr lang="ru-RU" b="1" smtClean="0"/>
            <a:t>дыхательная гимнастика</a:t>
          </a:r>
          <a:endParaRPr lang="ru-RU" b="1" dirty="0"/>
        </a:p>
      </dgm:t>
    </dgm:pt>
    <dgm:pt modelId="{1CD3F5E4-D52B-4E79-B4BD-6FB05E9AACED}" type="parTrans" cxnId="{AB4FE988-6246-4518-A15B-0FD31FA717B5}">
      <dgm:prSet/>
      <dgm:spPr/>
      <dgm:t>
        <a:bodyPr/>
        <a:lstStyle/>
        <a:p>
          <a:endParaRPr lang="ru-RU"/>
        </a:p>
      </dgm:t>
    </dgm:pt>
    <dgm:pt modelId="{942BD612-8B20-4970-A8EE-772D67C30102}" type="sibTrans" cxnId="{AB4FE988-6246-4518-A15B-0FD31FA717B5}">
      <dgm:prSet/>
      <dgm:spPr/>
      <dgm:t>
        <a:bodyPr/>
        <a:lstStyle/>
        <a:p>
          <a:endParaRPr lang="ru-RU"/>
        </a:p>
      </dgm:t>
    </dgm:pt>
    <dgm:pt modelId="{AD7823F5-664E-4218-B8DF-42AB44EB7724}">
      <dgm:prSet phldrT="[Текст]"/>
      <dgm:spPr/>
      <dgm:t>
        <a:bodyPr/>
        <a:lstStyle/>
        <a:p>
          <a:r>
            <a:rPr lang="ru-RU" b="1" dirty="0" smtClean="0"/>
            <a:t>минуты релаксации</a:t>
          </a:r>
          <a:endParaRPr lang="ru-RU" b="1" dirty="0"/>
        </a:p>
      </dgm:t>
    </dgm:pt>
    <dgm:pt modelId="{42A3BF8C-1305-4524-8154-4AE37F282987}" type="parTrans" cxnId="{6497BE23-191F-4DAC-BAD8-7F6D329760EB}">
      <dgm:prSet/>
      <dgm:spPr/>
      <dgm:t>
        <a:bodyPr/>
        <a:lstStyle/>
        <a:p>
          <a:endParaRPr lang="ru-RU"/>
        </a:p>
      </dgm:t>
    </dgm:pt>
    <dgm:pt modelId="{5AC5777C-F899-4011-B898-25BE6A99A350}" type="sibTrans" cxnId="{6497BE23-191F-4DAC-BAD8-7F6D329760EB}">
      <dgm:prSet/>
      <dgm:spPr/>
      <dgm:t>
        <a:bodyPr/>
        <a:lstStyle/>
        <a:p>
          <a:endParaRPr lang="ru-RU"/>
        </a:p>
      </dgm:t>
    </dgm:pt>
    <dgm:pt modelId="{B30BE21C-B9C2-45EE-BA86-4AD0088A21FA}" type="pres">
      <dgm:prSet presAssocID="{A7625592-9618-417B-B591-F1B9AA618D4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5A7C935-CF02-4AAB-B7FC-1189063A4F02}" type="pres">
      <dgm:prSet presAssocID="{49F67FC7-894A-4EE9-BED0-D80CF8377378}" presName="vertOne" presStyleCnt="0"/>
      <dgm:spPr/>
    </dgm:pt>
    <dgm:pt modelId="{AC810F5D-DD38-4971-9BE5-391489BE56AA}" type="pres">
      <dgm:prSet presAssocID="{49F67FC7-894A-4EE9-BED0-D80CF8377378}" presName="txOne" presStyleLbl="node0" presStyleIdx="0" presStyleCnt="1" custScaleX="43703" custLinFactY="7659" custLinFactNeighborX="-25378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779611-FBDE-4CF0-A907-2676085AFF19}" type="pres">
      <dgm:prSet presAssocID="{49F67FC7-894A-4EE9-BED0-D80CF8377378}" presName="parTransOne" presStyleCnt="0"/>
      <dgm:spPr/>
    </dgm:pt>
    <dgm:pt modelId="{14E40F61-3C5B-498D-9626-84D90F036ADE}" type="pres">
      <dgm:prSet presAssocID="{49F67FC7-894A-4EE9-BED0-D80CF8377378}" presName="horzOne" presStyleCnt="0"/>
      <dgm:spPr/>
    </dgm:pt>
    <dgm:pt modelId="{39215527-D94E-4710-A162-82DD42B251F9}" type="pres">
      <dgm:prSet presAssocID="{E5ED0DA0-A166-4811-9207-322D2B6FD983}" presName="vertTwo" presStyleCnt="0"/>
      <dgm:spPr/>
    </dgm:pt>
    <dgm:pt modelId="{5E1CDF62-7825-411F-B179-B9F144491941}" type="pres">
      <dgm:prSet presAssocID="{E5ED0DA0-A166-4811-9207-322D2B6FD983}" presName="txTwo" presStyleLbl="node2" presStyleIdx="0" presStyleCnt="2" custScaleX="88289" custLinFactY="79778" custLinFactNeighborX="9002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2CEA96-D8AC-4281-B275-CFA9C4745A4B}" type="pres">
      <dgm:prSet presAssocID="{E5ED0DA0-A166-4811-9207-322D2B6FD983}" presName="parTransTwo" presStyleCnt="0"/>
      <dgm:spPr/>
    </dgm:pt>
    <dgm:pt modelId="{906B1644-B219-470F-A949-80D17478D29A}" type="pres">
      <dgm:prSet presAssocID="{E5ED0DA0-A166-4811-9207-322D2B6FD983}" presName="horzTwo" presStyleCnt="0"/>
      <dgm:spPr/>
    </dgm:pt>
    <dgm:pt modelId="{6F0E69DA-272D-4003-BE6A-6657AB4EA234}" type="pres">
      <dgm:prSet presAssocID="{D8261340-0D1D-4C49-AC1B-68040670C4C4}" presName="vertThree" presStyleCnt="0"/>
      <dgm:spPr/>
    </dgm:pt>
    <dgm:pt modelId="{27FF10C0-F935-4C38-8B34-042A820868EB}" type="pres">
      <dgm:prSet presAssocID="{D8261340-0D1D-4C49-AC1B-68040670C4C4}" presName="txThree" presStyleLbl="node3" presStyleIdx="0" presStyleCnt="1" custScaleX="82004" custLinFactNeighborX="102" custLinFactNeighborY="-527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D52978-3941-4F66-8DDD-E10C4D4B5C9D}" type="pres">
      <dgm:prSet presAssocID="{D8261340-0D1D-4C49-AC1B-68040670C4C4}" presName="horzThree" presStyleCnt="0"/>
      <dgm:spPr/>
    </dgm:pt>
    <dgm:pt modelId="{1D74DCCB-BF43-4F3C-940D-9DDF8C996BAF}" type="pres">
      <dgm:prSet presAssocID="{1AC1DD14-56A4-4CF7-884E-9A04F34DF6F3}" presName="sibSpaceTwo" presStyleCnt="0"/>
      <dgm:spPr/>
    </dgm:pt>
    <dgm:pt modelId="{67A18029-DDCE-492B-87DF-2F649571E904}" type="pres">
      <dgm:prSet presAssocID="{AD7823F5-664E-4218-B8DF-42AB44EB7724}" presName="vertTwo" presStyleCnt="0"/>
      <dgm:spPr/>
    </dgm:pt>
    <dgm:pt modelId="{501AF016-8412-44F1-B2FA-917DB85206A2}" type="pres">
      <dgm:prSet presAssocID="{AD7823F5-664E-4218-B8DF-42AB44EB7724}" presName="txTwo" presStyleLbl="node2" presStyleIdx="1" presStyleCnt="2" custScaleX="83353" custLinFactNeighborX="-6668" custLinFactNeighborY="-690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7271BB-07AA-4000-BBED-1A2C84C86B08}" type="pres">
      <dgm:prSet presAssocID="{AD7823F5-664E-4218-B8DF-42AB44EB7724}" presName="horzTwo" presStyleCnt="0"/>
      <dgm:spPr/>
    </dgm:pt>
  </dgm:ptLst>
  <dgm:cxnLst>
    <dgm:cxn modelId="{A944BB23-A055-4271-AD17-C09662B34366}" srcId="{A7625592-9618-417B-B591-F1B9AA618D47}" destId="{49F67FC7-894A-4EE9-BED0-D80CF8377378}" srcOrd="0" destOrd="0" parTransId="{5C5E9678-5CAF-4BEC-9F2E-3EC5826A38CF}" sibTransId="{69D28F2D-4536-4CEC-8F1A-0CC93B2E6B66}"/>
    <dgm:cxn modelId="{AB4FE988-6246-4518-A15B-0FD31FA717B5}" srcId="{E5ED0DA0-A166-4811-9207-322D2B6FD983}" destId="{D8261340-0D1D-4C49-AC1B-68040670C4C4}" srcOrd="0" destOrd="0" parTransId="{1CD3F5E4-D52B-4E79-B4BD-6FB05E9AACED}" sibTransId="{942BD612-8B20-4970-A8EE-772D67C30102}"/>
    <dgm:cxn modelId="{6497BE23-191F-4DAC-BAD8-7F6D329760EB}" srcId="{49F67FC7-894A-4EE9-BED0-D80CF8377378}" destId="{AD7823F5-664E-4218-B8DF-42AB44EB7724}" srcOrd="1" destOrd="0" parTransId="{42A3BF8C-1305-4524-8154-4AE37F282987}" sibTransId="{5AC5777C-F899-4011-B898-25BE6A99A350}"/>
    <dgm:cxn modelId="{0C996AF6-9601-41EB-839B-C0F3BAA76EB9}" srcId="{49F67FC7-894A-4EE9-BED0-D80CF8377378}" destId="{E5ED0DA0-A166-4811-9207-322D2B6FD983}" srcOrd="0" destOrd="0" parTransId="{9B095E0F-00CF-4BAF-9A2F-ED2A2D9A481A}" sibTransId="{1AC1DD14-56A4-4CF7-884E-9A04F34DF6F3}"/>
    <dgm:cxn modelId="{2296FF3B-F44D-45A1-A255-53C086461D5B}" type="presOf" srcId="{A7625592-9618-417B-B591-F1B9AA618D47}" destId="{B30BE21C-B9C2-45EE-BA86-4AD0088A21FA}" srcOrd="0" destOrd="0" presId="urn:microsoft.com/office/officeart/2005/8/layout/hierarchy4"/>
    <dgm:cxn modelId="{231B6D59-DE93-4C25-8B99-EF6D76A0F781}" type="presOf" srcId="{E5ED0DA0-A166-4811-9207-322D2B6FD983}" destId="{5E1CDF62-7825-411F-B179-B9F144491941}" srcOrd="0" destOrd="0" presId="urn:microsoft.com/office/officeart/2005/8/layout/hierarchy4"/>
    <dgm:cxn modelId="{184EA20A-DE27-4EB5-8A3E-65897FDEF612}" type="presOf" srcId="{AD7823F5-664E-4218-B8DF-42AB44EB7724}" destId="{501AF016-8412-44F1-B2FA-917DB85206A2}" srcOrd="0" destOrd="0" presId="urn:microsoft.com/office/officeart/2005/8/layout/hierarchy4"/>
    <dgm:cxn modelId="{05573E53-8AAF-4F95-9338-1C46EA5CEEE6}" type="presOf" srcId="{49F67FC7-894A-4EE9-BED0-D80CF8377378}" destId="{AC810F5D-DD38-4971-9BE5-391489BE56AA}" srcOrd="0" destOrd="0" presId="urn:microsoft.com/office/officeart/2005/8/layout/hierarchy4"/>
    <dgm:cxn modelId="{C2032748-E931-4216-B25A-1D42C005FB5F}" type="presOf" srcId="{D8261340-0D1D-4C49-AC1B-68040670C4C4}" destId="{27FF10C0-F935-4C38-8B34-042A820868EB}" srcOrd="0" destOrd="0" presId="urn:microsoft.com/office/officeart/2005/8/layout/hierarchy4"/>
    <dgm:cxn modelId="{4543C1F4-EB1F-4A4E-AB33-77E74A79E27E}" type="presParOf" srcId="{B30BE21C-B9C2-45EE-BA86-4AD0088A21FA}" destId="{B5A7C935-CF02-4AAB-B7FC-1189063A4F02}" srcOrd="0" destOrd="0" presId="urn:microsoft.com/office/officeart/2005/8/layout/hierarchy4"/>
    <dgm:cxn modelId="{E43D79A0-F3F5-4122-9F44-BA9CF1A10CF3}" type="presParOf" srcId="{B5A7C935-CF02-4AAB-B7FC-1189063A4F02}" destId="{AC810F5D-DD38-4971-9BE5-391489BE56AA}" srcOrd="0" destOrd="0" presId="urn:microsoft.com/office/officeart/2005/8/layout/hierarchy4"/>
    <dgm:cxn modelId="{791DE90D-8468-4606-9FFD-37410927DB66}" type="presParOf" srcId="{B5A7C935-CF02-4AAB-B7FC-1189063A4F02}" destId="{67779611-FBDE-4CF0-A907-2676085AFF19}" srcOrd="1" destOrd="0" presId="urn:microsoft.com/office/officeart/2005/8/layout/hierarchy4"/>
    <dgm:cxn modelId="{0C88567C-BCBB-4418-9464-02A460E723FC}" type="presParOf" srcId="{B5A7C935-CF02-4AAB-B7FC-1189063A4F02}" destId="{14E40F61-3C5B-498D-9626-84D90F036ADE}" srcOrd="2" destOrd="0" presId="urn:microsoft.com/office/officeart/2005/8/layout/hierarchy4"/>
    <dgm:cxn modelId="{23408BA8-42BB-455D-9C9A-3B3F0B2B0178}" type="presParOf" srcId="{14E40F61-3C5B-498D-9626-84D90F036ADE}" destId="{39215527-D94E-4710-A162-82DD42B251F9}" srcOrd="0" destOrd="0" presId="urn:microsoft.com/office/officeart/2005/8/layout/hierarchy4"/>
    <dgm:cxn modelId="{C9BB4EEE-40E6-4BFC-9017-011DE0CE4156}" type="presParOf" srcId="{39215527-D94E-4710-A162-82DD42B251F9}" destId="{5E1CDF62-7825-411F-B179-B9F144491941}" srcOrd="0" destOrd="0" presId="urn:microsoft.com/office/officeart/2005/8/layout/hierarchy4"/>
    <dgm:cxn modelId="{D4F4E54F-A6C2-46CF-A480-9E477FDE3DC7}" type="presParOf" srcId="{39215527-D94E-4710-A162-82DD42B251F9}" destId="{392CEA96-D8AC-4281-B275-CFA9C4745A4B}" srcOrd="1" destOrd="0" presId="urn:microsoft.com/office/officeart/2005/8/layout/hierarchy4"/>
    <dgm:cxn modelId="{49297654-5E35-4181-90C3-983C5250E288}" type="presParOf" srcId="{39215527-D94E-4710-A162-82DD42B251F9}" destId="{906B1644-B219-470F-A949-80D17478D29A}" srcOrd="2" destOrd="0" presId="urn:microsoft.com/office/officeart/2005/8/layout/hierarchy4"/>
    <dgm:cxn modelId="{F6149DC8-9682-4EB8-85F1-9C0FAEAD6920}" type="presParOf" srcId="{906B1644-B219-470F-A949-80D17478D29A}" destId="{6F0E69DA-272D-4003-BE6A-6657AB4EA234}" srcOrd="0" destOrd="0" presId="urn:microsoft.com/office/officeart/2005/8/layout/hierarchy4"/>
    <dgm:cxn modelId="{73F17228-AA3F-4F11-B36F-DA914EA898DC}" type="presParOf" srcId="{6F0E69DA-272D-4003-BE6A-6657AB4EA234}" destId="{27FF10C0-F935-4C38-8B34-042A820868EB}" srcOrd="0" destOrd="0" presId="urn:microsoft.com/office/officeart/2005/8/layout/hierarchy4"/>
    <dgm:cxn modelId="{C1B34FB9-9F46-4304-840D-3D35C29131FB}" type="presParOf" srcId="{6F0E69DA-272D-4003-BE6A-6657AB4EA234}" destId="{29D52978-3941-4F66-8DDD-E10C4D4B5C9D}" srcOrd="1" destOrd="0" presId="urn:microsoft.com/office/officeart/2005/8/layout/hierarchy4"/>
    <dgm:cxn modelId="{B1886D4A-798B-4161-87FA-06E07861D02E}" type="presParOf" srcId="{14E40F61-3C5B-498D-9626-84D90F036ADE}" destId="{1D74DCCB-BF43-4F3C-940D-9DDF8C996BAF}" srcOrd="1" destOrd="0" presId="urn:microsoft.com/office/officeart/2005/8/layout/hierarchy4"/>
    <dgm:cxn modelId="{0BBDA387-D2E6-426C-9E2D-EE15419062C3}" type="presParOf" srcId="{14E40F61-3C5B-498D-9626-84D90F036ADE}" destId="{67A18029-DDCE-492B-87DF-2F649571E904}" srcOrd="2" destOrd="0" presId="urn:microsoft.com/office/officeart/2005/8/layout/hierarchy4"/>
    <dgm:cxn modelId="{C8B4B889-0FD6-4340-9100-C4E27FA782A7}" type="presParOf" srcId="{67A18029-DDCE-492B-87DF-2F649571E904}" destId="{501AF016-8412-44F1-B2FA-917DB85206A2}" srcOrd="0" destOrd="0" presId="urn:microsoft.com/office/officeart/2005/8/layout/hierarchy4"/>
    <dgm:cxn modelId="{59280A03-A39B-4D4B-9CB9-C1A8D33E3651}" type="presParOf" srcId="{67A18029-DDCE-492B-87DF-2F649571E904}" destId="{E07271BB-07AA-4000-BBED-1A2C84C86B0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8146CE-9BEA-4BC1-97A8-2727F7ECBF37}">
      <dsp:nvSpPr>
        <dsp:cNvPr id="0" name=""/>
        <dsp:cNvSpPr/>
      </dsp:nvSpPr>
      <dsp:spPr>
        <a:xfrm>
          <a:off x="10355" y="0"/>
          <a:ext cx="2611933" cy="4815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tint val="4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tint val="4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tint val="4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tint val="4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0" kern="1200" dirty="0"/>
        </a:p>
      </dsp:txBody>
      <dsp:txXfrm>
        <a:off x="10355" y="0"/>
        <a:ext cx="2611933" cy="1444667"/>
      </dsp:txXfrm>
    </dsp:sp>
    <dsp:sp modelId="{71523A62-16BE-46C0-90DA-62A5BFE4243C}">
      <dsp:nvSpPr>
        <dsp:cNvPr id="0" name=""/>
        <dsp:cNvSpPr/>
      </dsp:nvSpPr>
      <dsp:spPr>
        <a:xfrm>
          <a:off x="154356" y="399513"/>
          <a:ext cx="2377570" cy="1451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Оформление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доски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54356" y="399513"/>
        <a:ext cx="2377570" cy="1451956"/>
      </dsp:txXfrm>
    </dsp:sp>
    <dsp:sp modelId="{0B980ACB-453B-4C17-BCF7-3D57BB41FA26}">
      <dsp:nvSpPr>
        <dsp:cNvPr id="0" name=""/>
        <dsp:cNvSpPr/>
      </dsp:nvSpPr>
      <dsp:spPr>
        <a:xfrm>
          <a:off x="154356" y="2647034"/>
          <a:ext cx="2377570" cy="1451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Использование наглядных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образов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54356" y="2647034"/>
        <a:ext cx="2377570" cy="1451956"/>
      </dsp:txXfrm>
    </dsp:sp>
    <dsp:sp modelId="{853DDED2-2883-419A-BF71-71A067188F3D}">
      <dsp:nvSpPr>
        <dsp:cNvPr id="0" name=""/>
        <dsp:cNvSpPr/>
      </dsp:nvSpPr>
      <dsp:spPr>
        <a:xfrm>
          <a:off x="2808833" y="0"/>
          <a:ext cx="2611933" cy="4815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tint val="4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tint val="4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tint val="4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tint val="4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0" kern="1200" dirty="0"/>
        </a:p>
      </dsp:txBody>
      <dsp:txXfrm>
        <a:off x="2808833" y="0"/>
        <a:ext cx="2611933" cy="1444667"/>
      </dsp:txXfrm>
    </dsp:sp>
    <dsp:sp modelId="{798522D4-C025-470F-923E-AE5D5C195D9D}">
      <dsp:nvSpPr>
        <dsp:cNvPr id="0" name=""/>
        <dsp:cNvSpPr/>
      </dsp:nvSpPr>
      <dsp:spPr>
        <a:xfrm>
          <a:off x="2962676" y="432051"/>
          <a:ext cx="2374958" cy="1451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Выделение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 важного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материала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962676" y="432051"/>
        <a:ext cx="2374958" cy="1451956"/>
      </dsp:txXfrm>
    </dsp:sp>
    <dsp:sp modelId="{2F35D9A8-B43A-448D-82F6-3B89C95D4A1B}">
      <dsp:nvSpPr>
        <dsp:cNvPr id="0" name=""/>
        <dsp:cNvSpPr/>
      </dsp:nvSpPr>
      <dsp:spPr>
        <a:xfrm>
          <a:off x="2964002" y="2647034"/>
          <a:ext cx="2374937" cy="1451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Смена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видов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 деятельности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964002" y="2647034"/>
        <a:ext cx="2374937" cy="1451956"/>
      </dsp:txXfrm>
    </dsp:sp>
    <dsp:sp modelId="{5130D46D-0FE6-4169-B05F-7849C9871002}">
      <dsp:nvSpPr>
        <dsp:cNvPr id="0" name=""/>
        <dsp:cNvSpPr/>
      </dsp:nvSpPr>
      <dsp:spPr>
        <a:xfrm>
          <a:off x="5617666" y="0"/>
          <a:ext cx="2611933" cy="4815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tint val="4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tint val="4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tint val="4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tint val="4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0" kern="1200"/>
        </a:p>
      </dsp:txBody>
      <dsp:txXfrm>
        <a:off x="5617666" y="0"/>
        <a:ext cx="2611933" cy="1444667"/>
      </dsp:txXfrm>
    </dsp:sp>
    <dsp:sp modelId="{75727946-94A3-4ABE-99B6-220E9330A5F9}">
      <dsp:nvSpPr>
        <dsp:cNvPr id="0" name=""/>
        <dsp:cNvSpPr/>
      </dsp:nvSpPr>
      <dsp:spPr>
        <a:xfrm>
          <a:off x="5770985" y="399513"/>
          <a:ext cx="2377590" cy="1451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6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6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Работа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 в группах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и парах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5770985" y="399513"/>
        <a:ext cx="2377590" cy="1451956"/>
      </dsp:txXfrm>
    </dsp:sp>
    <dsp:sp modelId="{A723931C-1C70-475A-A4EC-8E7C35182DEF}">
      <dsp:nvSpPr>
        <dsp:cNvPr id="0" name=""/>
        <dsp:cNvSpPr/>
      </dsp:nvSpPr>
      <dsp:spPr>
        <a:xfrm>
          <a:off x="5698979" y="2592281"/>
          <a:ext cx="2521602" cy="1451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Использование здоровьесберегающих технологий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698979" y="2592281"/>
        <a:ext cx="2521602" cy="14519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9CFF5C-C052-41C6-8E54-EDC5DC6413AE}">
      <dsp:nvSpPr>
        <dsp:cNvPr id="0" name=""/>
        <dsp:cNvSpPr/>
      </dsp:nvSpPr>
      <dsp:spPr>
        <a:xfrm>
          <a:off x="0" y="597102"/>
          <a:ext cx="8229600" cy="93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5C4204-0788-4333-820B-05010697C2C7}">
      <dsp:nvSpPr>
        <dsp:cNvPr id="0" name=""/>
        <dsp:cNvSpPr/>
      </dsp:nvSpPr>
      <dsp:spPr>
        <a:xfrm>
          <a:off x="432049" y="72008"/>
          <a:ext cx="6768673" cy="1092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/>
            <a:t>Рисунки, чертежи, схемы</a:t>
          </a:r>
          <a:endParaRPr lang="ru-RU" sz="3700" b="1" kern="1200" dirty="0"/>
        </a:p>
      </dsp:txBody>
      <dsp:txXfrm>
        <a:off x="432049" y="72008"/>
        <a:ext cx="6768673" cy="1092240"/>
      </dsp:txXfrm>
    </dsp:sp>
    <dsp:sp modelId="{CFE21518-6F11-49B0-A6C2-716DDFF5419E}">
      <dsp:nvSpPr>
        <dsp:cNvPr id="0" name=""/>
        <dsp:cNvSpPr/>
      </dsp:nvSpPr>
      <dsp:spPr>
        <a:xfrm>
          <a:off x="0" y="2275422"/>
          <a:ext cx="8229600" cy="93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C84DB-47D4-45E8-9492-F82C7FBC610F}">
      <dsp:nvSpPr>
        <dsp:cNvPr id="0" name=""/>
        <dsp:cNvSpPr/>
      </dsp:nvSpPr>
      <dsp:spPr>
        <a:xfrm>
          <a:off x="504054" y="1781631"/>
          <a:ext cx="6048756" cy="1092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/>
            <a:t>Модели фигур </a:t>
          </a:r>
          <a:endParaRPr lang="ru-RU" sz="3700" kern="1200" dirty="0"/>
        </a:p>
      </dsp:txBody>
      <dsp:txXfrm>
        <a:off x="504054" y="1781631"/>
        <a:ext cx="6048756" cy="1092240"/>
      </dsp:txXfrm>
    </dsp:sp>
    <dsp:sp modelId="{83D498C7-79FE-4FC0-A308-371C95239C27}">
      <dsp:nvSpPr>
        <dsp:cNvPr id="0" name=""/>
        <dsp:cNvSpPr/>
      </dsp:nvSpPr>
      <dsp:spPr>
        <a:xfrm>
          <a:off x="0" y="3953742"/>
          <a:ext cx="8229600" cy="93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11284E-7C77-44FD-A0D8-99628A179F42}">
      <dsp:nvSpPr>
        <dsp:cNvPr id="0" name=""/>
        <dsp:cNvSpPr/>
      </dsp:nvSpPr>
      <dsp:spPr>
        <a:xfrm>
          <a:off x="576063" y="3409817"/>
          <a:ext cx="5143516" cy="1092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smtClean="0"/>
            <a:t>Плакаты и таблицы</a:t>
          </a:r>
          <a:endParaRPr lang="ru-RU" sz="3700" kern="1200" dirty="0"/>
        </a:p>
      </dsp:txBody>
      <dsp:txXfrm>
        <a:off x="576063" y="3409817"/>
        <a:ext cx="5143516" cy="10922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810F5D-DD38-4971-9BE5-391489BE56AA}">
      <dsp:nvSpPr>
        <dsp:cNvPr id="0" name=""/>
        <dsp:cNvSpPr/>
      </dsp:nvSpPr>
      <dsp:spPr>
        <a:xfrm>
          <a:off x="226334" y="265589"/>
          <a:ext cx="3598123" cy="1547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dk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dk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smtClean="0"/>
            <a:t>физкульт-минутки</a:t>
          </a:r>
          <a:endParaRPr lang="ru-RU" sz="3600" b="1" kern="1200" dirty="0"/>
        </a:p>
      </dsp:txBody>
      <dsp:txXfrm>
        <a:off x="226334" y="265589"/>
        <a:ext cx="3598123" cy="1547672"/>
      </dsp:txXfrm>
    </dsp:sp>
    <dsp:sp modelId="{5E1CDF62-7825-411F-B179-B9F144491941}">
      <dsp:nvSpPr>
        <dsp:cNvPr id="0" name=""/>
        <dsp:cNvSpPr/>
      </dsp:nvSpPr>
      <dsp:spPr>
        <a:xfrm>
          <a:off x="4114800" y="3073896"/>
          <a:ext cx="4029479" cy="1547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dk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dk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smtClean="0"/>
            <a:t>гимнастика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smtClean="0"/>
            <a:t>для глаз</a:t>
          </a:r>
          <a:endParaRPr lang="ru-RU" sz="3600" b="1" kern="1200" dirty="0"/>
        </a:p>
      </dsp:txBody>
      <dsp:txXfrm>
        <a:off x="4114800" y="3073896"/>
        <a:ext cx="4029479" cy="1547672"/>
      </dsp:txXfrm>
    </dsp:sp>
    <dsp:sp modelId="{27FF10C0-F935-4C38-8B34-042A820868EB}">
      <dsp:nvSpPr>
        <dsp:cNvPr id="0" name=""/>
        <dsp:cNvSpPr/>
      </dsp:nvSpPr>
      <dsp:spPr>
        <a:xfrm>
          <a:off x="154350" y="2569835"/>
          <a:ext cx="3742634" cy="1547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dk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dk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kern="1200" smtClean="0"/>
            <a:t>дыхательная гимнастика</a:t>
          </a:r>
          <a:endParaRPr lang="ru-RU" sz="4100" b="1" kern="1200" dirty="0"/>
        </a:p>
      </dsp:txBody>
      <dsp:txXfrm>
        <a:off x="154350" y="2569835"/>
        <a:ext cx="3742634" cy="1547672"/>
      </dsp:txXfrm>
    </dsp:sp>
    <dsp:sp modelId="{501AF016-8412-44F1-B2FA-917DB85206A2}">
      <dsp:nvSpPr>
        <dsp:cNvPr id="0" name=""/>
        <dsp:cNvSpPr/>
      </dsp:nvSpPr>
      <dsp:spPr>
        <a:xfrm>
          <a:off x="4114800" y="625624"/>
          <a:ext cx="3804202" cy="1547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dk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dk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kern="1200" dirty="0" smtClean="0"/>
            <a:t>минуты релаксации</a:t>
          </a:r>
          <a:endParaRPr lang="ru-RU" sz="4100" b="1" kern="1200" dirty="0"/>
        </a:p>
      </dsp:txBody>
      <dsp:txXfrm>
        <a:off x="4114800" y="625624"/>
        <a:ext cx="3804202" cy="1547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EF066DA-2444-4ABC-BAC4-3A7047883C3C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6AA7B32-747B-49A4-9E54-E5C792FFE7C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66DA-2444-4ABC-BAC4-3A7047883C3C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7B32-747B-49A4-9E54-E5C792FFE7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66DA-2444-4ABC-BAC4-3A7047883C3C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7B32-747B-49A4-9E54-E5C792FFE7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66DA-2444-4ABC-BAC4-3A7047883C3C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7B32-747B-49A4-9E54-E5C792FFE7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EF066DA-2444-4ABC-BAC4-3A7047883C3C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6AA7B32-747B-49A4-9E54-E5C792FFE7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66DA-2444-4ABC-BAC4-3A7047883C3C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7B32-747B-49A4-9E54-E5C792FFE7C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66DA-2444-4ABC-BAC4-3A7047883C3C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7B32-747B-49A4-9E54-E5C792FFE7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66DA-2444-4ABC-BAC4-3A7047883C3C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7B32-747B-49A4-9E54-E5C792FFE7C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66DA-2444-4ABC-BAC4-3A7047883C3C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7B32-747B-49A4-9E54-E5C792FFE7C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66DA-2444-4ABC-BAC4-3A7047883C3C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7B32-747B-49A4-9E54-E5C792FFE7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66DA-2444-4ABC-BAC4-3A7047883C3C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7B32-747B-49A4-9E54-E5C792FFE7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F066DA-2444-4ABC-BAC4-3A7047883C3C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AA7B32-747B-49A4-9E54-E5C792FFE7C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blinds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7" y="1988840"/>
            <a:ext cx="7848872" cy="28083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Использование здоровьесберегающих технологий и их элементов  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на уроке </a:t>
            </a:r>
            <a:r>
              <a:rPr lang="ru-RU" sz="4000" b="1" dirty="0" smtClean="0">
                <a:solidFill>
                  <a:srgbClr val="C00000"/>
                </a:solidFill>
              </a:rPr>
              <a:t>м</a:t>
            </a:r>
            <a:r>
              <a:rPr lang="ru-RU" sz="4000" b="1" dirty="0" smtClean="0">
                <a:solidFill>
                  <a:srgbClr val="C00000"/>
                </a:solidFill>
              </a:rPr>
              <a:t>атематики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344816" cy="4791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990000"/>
                </a:solidFill>
              </a:rPr>
              <a:t>Здоровьесберегающие образовательные технологии – </a:t>
            </a:r>
            <a:endParaRPr lang="ru-RU" sz="4000" b="1" dirty="0" smtClean="0">
              <a:solidFill>
                <a:srgbClr val="990000"/>
              </a:solidFill>
            </a:endParaRPr>
          </a:p>
          <a:p>
            <a:pPr algn="ctr"/>
            <a:r>
              <a:rPr lang="ru-RU" sz="3600" b="1" dirty="0" smtClean="0"/>
              <a:t>это </a:t>
            </a:r>
            <a:r>
              <a:rPr lang="ru-RU" sz="3600" b="1" dirty="0"/>
              <a:t>система мер по охране и укреплению здоровья учащихся, совокупность принципов, приемов, методов педагогической работы, дополняющих традиционные педагогические технологии.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Подходы, обеспечивающие </a:t>
            </a:r>
            <a:r>
              <a:rPr lang="ru-RU" b="1" dirty="0" smtClean="0">
                <a:solidFill>
                  <a:srgbClr val="990000"/>
                </a:solidFill>
              </a:rPr>
              <a:t>реализацию здоровьесберегающих технологий:</a:t>
            </a:r>
            <a:br>
              <a:rPr lang="ru-RU" b="1" dirty="0" smtClean="0">
                <a:solidFill>
                  <a:srgbClr val="990000"/>
                </a:solidFill>
              </a:rPr>
            </a:b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7992888" cy="445615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гуманно-личностный  </a:t>
            </a:r>
            <a:r>
              <a:rPr lang="ru-RU" sz="2800" b="1" dirty="0" smtClean="0"/>
              <a:t>подход </a:t>
            </a:r>
            <a:r>
              <a:rPr lang="ru-RU" sz="2800" b="1" dirty="0" smtClean="0"/>
              <a:t> или  </a:t>
            </a:r>
            <a:r>
              <a:rPr lang="ru-RU" sz="2800" b="1" dirty="0" smtClean="0"/>
              <a:t>педагогика сотрудничества </a:t>
            </a:r>
            <a:r>
              <a:rPr lang="ru-RU" sz="2800" b="1" dirty="0" smtClean="0"/>
              <a:t>;</a:t>
            </a:r>
          </a:p>
          <a:p>
            <a:r>
              <a:rPr lang="ru-RU" sz="2800" b="1" dirty="0" smtClean="0"/>
              <a:t>активно-деятельностный  способ  </a:t>
            </a:r>
            <a:r>
              <a:rPr lang="ru-RU" sz="2800" b="1" dirty="0" smtClean="0"/>
              <a:t>обучения </a:t>
            </a:r>
            <a:r>
              <a:rPr lang="ru-RU" sz="2800" b="1" dirty="0" smtClean="0"/>
              <a:t> или технологии  развивающего обучения; </a:t>
            </a:r>
          </a:p>
          <a:p>
            <a:r>
              <a:rPr lang="ru-RU" sz="2800" b="1" dirty="0" smtClean="0"/>
              <a:t>технологии </a:t>
            </a:r>
            <a:r>
              <a:rPr lang="ru-RU" sz="2800" b="1" dirty="0" smtClean="0"/>
              <a:t> проектирования ;</a:t>
            </a:r>
          </a:p>
          <a:p>
            <a:r>
              <a:rPr lang="ru-RU" sz="2800" b="1" dirty="0" smtClean="0"/>
              <a:t>игровые </a:t>
            </a:r>
            <a:r>
              <a:rPr lang="ru-RU" sz="2800" b="1" dirty="0" smtClean="0"/>
              <a:t> технологии ;</a:t>
            </a:r>
          </a:p>
          <a:p>
            <a:r>
              <a:rPr lang="ru-RU" sz="2800" b="1" dirty="0" smtClean="0"/>
              <a:t>технология  групповых  форм  обучения ;</a:t>
            </a:r>
          </a:p>
          <a:p>
            <a:r>
              <a:rPr lang="ru-RU" sz="2800" b="1" dirty="0" smtClean="0"/>
              <a:t>технология уровневой дифференциации 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Условия, повышающие работоспособность учащихся на уроке</a:t>
            </a:r>
            <a:r>
              <a:rPr lang="ru-RU" sz="4000" dirty="0" smtClean="0">
                <a:solidFill>
                  <a:srgbClr val="990000"/>
                </a:solidFill>
              </a:rPr>
              <a:t>:</a:t>
            </a:r>
            <a:endParaRPr lang="ru-RU" dirty="0">
              <a:solidFill>
                <a:srgbClr val="99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340768"/>
          <a:ext cx="8229600" cy="4815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990000"/>
                </a:solidFill>
              </a:rPr>
              <a:t>Наглядный материал: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83568" y="1196752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03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Приемы</a:t>
            </a:r>
            <a:r>
              <a:rPr lang="ru-RU" b="1" dirty="0" smtClean="0">
                <a:solidFill>
                  <a:srgbClr val="990000"/>
                </a:solidFill>
              </a:rPr>
              <a:t>,   связанные   со здоровьесберегающей   технологией:      </a:t>
            </a:r>
            <a:br>
              <a:rPr lang="ru-RU" b="1" dirty="0" smtClean="0">
                <a:solidFill>
                  <a:srgbClr val="990000"/>
                </a:solidFill>
              </a:rPr>
            </a:b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32216"/>
          </a:xfrm>
        </p:spPr>
        <p:txBody>
          <a:bodyPr>
            <a:noAutofit/>
          </a:bodyPr>
          <a:lstStyle/>
          <a:p>
            <a:pPr marL="514350" indent="-514350"/>
            <a:r>
              <a:rPr lang="ru-RU" sz="2400" b="1" dirty="0" smtClean="0"/>
              <a:t>Соответствие норме гигиенических условий в классе.</a:t>
            </a:r>
          </a:p>
          <a:p>
            <a:pPr marL="514350" indent="-514350"/>
            <a:r>
              <a:rPr lang="ru-RU" sz="2400" b="1" dirty="0" smtClean="0"/>
              <a:t>4 -7 видов учебной деятельности.</a:t>
            </a:r>
          </a:p>
          <a:p>
            <a:pPr marL="514350" indent="-514350"/>
            <a:r>
              <a:rPr lang="ru-RU" sz="2400" b="1" dirty="0" smtClean="0"/>
              <a:t>7-10 минут - </a:t>
            </a:r>
            <a:r>
              <a:rPr lang="ru-RU" sz="2400" b="1" dirty="0" smtClean="0"/>
              <a:t>продолжительность </a:t>
            </a:r>
            <a:r>
              <a:rPr lang="ru-RU" sz="2400" b="1" dirty="0" smtClean="0"/>
              <a:t> и   частота   чередования видов </a:t>
            </a:r>
            <a:r>
              <a:rPr lang="ru-RU" sz="2400" b="1" dirty="0" smtClean="0"/>
              <a:t>учебной деятельности </a:t>
            </a:r>
            <a:r>
              <a:rPr lang="ru-RU" sz="2400" b="1" dirty="0" smtClean="0"/>
              <a:t>.</a:t>
            </a:r>
          </a:p>
          <a:p>
            <a:pPr marL="514350" indent="-514350"/>
            <a:r>
              <a:rPr lang="ru-RU" sz="2400" b="1" dirty="0" smtClean="0"/>
              <a:t>Не </a:t>
            </a:r>
            <a:r>
              <a:rPr lang="ru-RU" sz="2400" b="1" dirty="0" smtClean="0"/>
              <a:t>менее трех </a:t>
            </a:r>
            <a:r>
              <a:rPr lang="ru-RU" sz="2400" b="1" dirty="0" smtClean="0"/>
              <a:t>видов преподавания  с чередованием</a:t>
            </a:r>
            <a:r>
              <a:rPr lang="ru-RU" sz="2400" b="1" dirty="0" smtClean="0"/>
              <a:t> </a:t>
            </a:r>
            <a:r>
              <a:rPr lang="ru-RU" sz="2400" b="1" dirty="0" smtClean="0"/>
              <a:t>через </a:t>
            </a:r>
            <a:r>
              <a:rPr lang="ru-RU" sz="2400" b="1" dirty="0" smtClean="0"/>
              <a:t>10-15 минут. </a:t>
            </a:r>
            <a:endParaRPr lang="ru-RU" sz="2400" b="1" dirty="0" smtClean="0"/>
          </a:p>
          <a:p>
            <a:pPr marL="514350" indent="-514350"/>
            <a:r>
              <a:rPr lang="ru-RU" sz="2400" b="1" dirty="0" smtClean="0"/>
              <a:t>Выбор методов, способствующих </a:t>
            </a:r>
            <a:r>
              <a:rPr lang="ru-RU" sz="2400" b="1" dirty="0" smtClean="0"/>
              <a:t>активизации инициативы </a:t>
            </a:r>
            <a:r>
              <a:rPr lang="ru-RU" sz="2400" b="1" dirty="0" smtClean="0"/>
              <a:t>учащихся.</a:t>
            </a:r>
          </a:p>
          <a:p>
            <a:pPr marL="514350" indent="-514350"/>
            <a:r>
              <a:rPr lang="ru-RU" sz="2400" b="1" dirty="0" smtClean="0"/>
              <a:t>Смена </a:t>
            </a:r>
            <a:r>
              <a:rPr lang="ru-RU" sz="2400" b="1" dirty="0" smtClean="0"/>
              <a:t>поз </a:t>
            </a:r>
            <a:r>
              <a:rPr lang="ru-RU" sz="2400" b="1" dirty="0" smtClean="0"/>
              <a:t>учащихся.</a:t>
            </a:r>
          </a:p>
          <a:p>
            <a:pPr marL="514350" indent="-514350"/>
            <a:r>
              <a:rPr lang="ru-RU" sz="2400" b="1" dirty="0" smtClean="0"/>
              <a:t>Наличие мотивации учебной деятельности </a:t>
            </a:r>
            <a:r>
              <a:rPr lang="ru-RU" sz="2400" dirty="0" smtClean="0"/>
              <a:t>.</a:t>
            </a:r>
          </a:p>
          <a:p>
            <a:pPr marL="514350" indent="-514350"/>
            <a:r>
              <a:rPr lang="ru-RU" sz="2400" b="1" dirty="0" smtClean="0"/>
              <a:t>Эмоциональные </a:t>
            </a:r>
            <a:r>
              <a:rPr lang="ru-RU" sz="2400" b="1" dirty="0" smtClean="0"/>
              <a:t>разрядки: шутка, улыбка. </a:t>
            </a:r>
            <a:r>
              <a:rPr lang="ru-RU" sz="2400" dirty="0" smtClean="0"/>
              <a:t>   </a:t>
            </a:r>
          </a:p>
          <a:p>
            <a:pPr marL="514350" indent="-514350"/>
            <a:r>
              <a:rPr lang="ru-RU" sz="2400" b="1" dirty="0" smtClean="0"/>
              <a:t>Оздоровительные моменты.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990000"/>
                </a:solidFill>
              </a:rPr>
              <a:t>Оздоровительные </a:t>
            </a:r>
            <a:r>
              <a:rPr lang="ru-RU" sz="4000" b="1" dirty="0" smtClean="0">
                <a:solidFill>
                  <a:srgbClr val="990000"/>
                </a:solidFill>
              </a:rPr>
              <a:t>моменты</a:t>
            </a:r>
            <a:endParaRPr lang="ru-RU" sz="4000" b="1" dirty="0">
              <a:solidFill>
                <a:srgbClr val="9900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Основные требования при составлении комплекса физкультминуток: 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Упражнения должны охватывать большие группы мышц и снимать статическое </a:t>
            </a:r>
            <a:r>
              <a:rPr lang="ru-RU" sz="2800" b="1" dirty="0" smtClean="0"/>
              <a:t>напряжение.</a:t>
            </a:r>
          </a:p>
          <a:p>
            <a:r>
              <a:rPr lang="ru-RU" sz="2800" b="1" dirty="0" smtClean="0"/>
              <a:t>Упражнения </a:t>
            </a:r>
            <a:r>
              <a:rPr lang="ru-RU" sz="2800" b="1" dirty="0" smtClean="0"/>
              <a:t> </a:t>
            </a:r>
            <a:r>
              <a:rPr lang="ru-RU" sz="2800" b="1" dirty="0" smtClean="0"/>
              <a:t>просты, интересны, доступны </a:t>
            </a:r>
            <a:r>
              <a:rPr lang="ru-RU" sz="2800" b="1" dirty="0" smtClean="0"/>
              <a:t>детям.</a:t>
            </a:r>
          </a:p>
          <a:p>
            <a:pPr lvl="0"/>
            <a:r>
              <a:rPr lang="ru-RU" sz="2800" b="1" dirty="0" smtClean="0"/>
              <a:t>Комплекс должен состоять из </a:t>
            </a:r>
            <a:r>
              <a:rPr lang="ru-RU" sz="2800" b="1" dirty="0" smtClean="0"/>
              <a:t>одного - </a:t>
            </a:r>
            <a:r>
              <a:rPr lang="ru-RU" sz="2800" b="1" dirty="0" smtClean="0"/>
              <a:t>двух упражнений, повторяющихся 4-6 раз. Замена комплекса </a:t>
            </a:r>
            <a:r>
              <a:rPr lang="ru-RU" sz="2800" b="1" dirty="0" smtClean="0"/>
              <a:t>не </a:t>
            </a:r>
            <a:r>
              <a:rPr lang="ru-RU" sz="2800" b="1" dirty="0" smtClean="0"/>
              <a:t>реже 1 раза в две недели. </a:t>
            </a:r>
          </a:p>
          <a:p>
            <a:r>
              <a:rPr lang="ru-RU" sz="2800" b="1" dirty="0" smtClean="0"/>
              <a:t>Содержание упражнений </a:t>
            </a:r>
            <a:r>
              <a:rPr lang="ru-RU" sz="2800" b="1" dirty="0" smtClean="0"/>
              <a:t>зависит </a:t>
            </a:r>
            <a:r>
              <a:rPr lang="ru-RU" sz="2800" b="1" dirty="0" smtClean="0"/>
              <a:t>от характера и условий проведения урока.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5">
      <a:dk1>
        <a:sysClr val="windowText" lastClr="000000"/>
      </a:dk1>
      <a:lt1>
        <a:srgbClr val="E59CA4"/>
      </a:lt1>
      <a:dk2>
        <a:srgbClr val="4EA5D8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172</TotalTime>
  <Words>237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Использование здоровьесберегающих технологий и их элементов   на уроке математики</vt:lpstr>
      <vt:lpstr>Слайд 2</vt:lpstr>
      <vt:lpstr>Подходы, обеспечивающие реализацию здоровьесберегающих технологий: </vt:lpstr>
      <vt:lpstr>Условия, повышающие работоспособность учащихся на уроке:</vt:lpstr>
      <vt:lpstr>Наглядный материал:</vt:lpstr>
      <vt:lpstr>Приемы,   связанные   со здоровьесберегающей   технологией:       </vt:lpstr>
      <vt:lpstr>Оздоровительные моменты</vt:lpstr>
      <vt:lpstr>Основные требования при составлении комплекса физкультминуток: 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здоровьесберегающих технологий и их элементов   на уроке математики</dc:title>
  <dc:creator>1</dc:creator>
  <cp:lastModifiedBy>1</cp:lastModifiedBy>
  <cp:revision>18</cp:revision>
  <dcterms:created xsi:type="dcterms:W3CDTF">2014-01-13T16:59:53Z</dcterms:created>
  <dcterms:modified xsi:type="dcterms:W3CDTF">2014-01-13T19:52:32Z</dcterms:modified>
</cp:coreProperties>
</file>