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4345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/>
              <a:t>XI — начало XII</a:t>
            </a:r>
            <a:r>
              <a:rPr lang="en-US" sz="3600" b="1" dirty="0"/>
              <a:t>I</a:t>
            </a:r>
            <a:r>
              <a:rPr lang="ru-RU" sz="3600" b="1" dirty="0"/>
              <a:t> века</a:t>
            </a:r>
            <a:r>
              <a:rPr lang="ru-RU" sz="3600" dirty="0"/>
              <a:t>. Темы – связь Руси с всемирной историей, превосходство христианства над язычеством, борьба с внешними врагами («Повесть временных лет», «Слово о Законе и Благодати» митрополита Иллариона, «Поучение» Владимира Мономаха). </a:t>
            </a:r>
            <a:endParaRPr lang="en-US" sz="3600" dirty="0" smtClean="0"/>
          </a:p>
          <a:p>
            <a:pPr lvl="0"/>
            <a:endParaRPr lang="en-US" sz="2400" dirty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700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/>
              <a:t>XIII – XIV века </a:t>
            </a:r>
            <a:r>
              <a:rPr lang="ru-RU" sz="3600" dirty="0"/>
              <a:t>– борьба с </a:t>
            </a:r>
            <a:r>
              <a:rPr lang="ru-RU" sz="3600"/>
              <a:t>татаро-монгольским </a:t>
            </a:r>
            <a:r>
              <a:rPr lang="ru-RU" sz="3600" smtClean="0"/>
              <a:t>нашествием.</a:t>
            </a:r>
            <a:endParaRPr lang="en-US" sz="3600" dirty="0"/>
          </a:p>
          <a:p>
            <a:pPr lvl="0"/>
            <a:r>
              <a:rPr lang="ru-RU" sz="3600" dirty="0" smtClean="0"/>
              <a:t>(«Слово о погибели Русской земли»)</a:t>
            </a:r>
            <a:endParaRPr lang="en-US" sz="3600" dirty="0" smtClean="0"/>
          </a:p>
          <a:p>
            <a:pPr lvl="0"/>
            <a:endParaRPr lang="en-US" sz="3600" dirty="0"/>
          </a:p>
          <a:p>
            <a:pPr lvl="0"/>
            <a:r>
              <a:rPr lang="ru-RU" sz="3600" b="1" dirty="0" smtClean="0"/>
              <a:t>Конец </a:t>
            </a:r>
            <a:r>
              <a:rPr lang="ru-RU" sz="3600" b="1" dirty="0"/>
              <a:t>XIV—XV век </a:t>
            </a:r>
            <a:r>
              <a:rPr lang="ru-RU" sz="3600" dirty="0"/>
              <a:t>—тема объединения </a:t>
            </a:r>
            <a:r>
              <a:rPr lang="ru-RU" sz="3600" dirty="0" smtClean="0"/>
              <a:t>земель</a:t>
            </a:r>
            <a:r>
              <a:rPr lang="ru-RU" sz="3600" dirty="0"/>
              <a:t>.</a:t>
            </a:r>
            <a:endParaRPr lang="ru-RU" sz="3600" dirty="0" smtClean="0"/>
          </a:p>
          <a:p>
            <a:pPr lvl="0"/>
            <a:r>
              <a:rPr lang="ru-RU" sz="3600" dirty="0" smtClean="0"/>
              <a:t>(«</a:t>
            </a:r>
            <a:r>
              <a:rPr lang="ru-RU" sz="3600" dirty="0" err="1" smtClean="0"/>
              <a:t>Задонщина</a:t>
            </a:r>
            <a:r>
              <a:rPr lang="ru-RU" sz="3600" dirty="0" smtClean="0"/>
              <a:t>», «Сказание  о Мамаевом побоище»)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885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7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/>
              <a:t>Конец XV—XVI век</a:t>
            </a:r>
            <a:r>
              <a:rPr lang="ru-RU" sz="3600" dirty="0"/>
              <a:t>. Расцвет публицистики. «Повесть о Петре и </a:t>
            </a:r>
            <a:r>
              <a:rPr lang="ru-RU" sz="3600" dirty="0" err="1"/>
              <a:t>Февронии</a:t>
            </a:r>
            <a:r>
              <a:rPr lang="ru-RU" sz="3600" dirty="0"/>
              <a:t> Муромских» «Хождение за три моря» Афанасия Никитина, «Великие "Четьи-Минеи"», «Домострой».</a:t>
            </a:r>
          </a:p>
          <a:p>
            <a:pPr lvl="0"/>
            <a:endParaRPr lang="en-US" sz="3600" b="1" dirty="0" smtClean="0"/>
          </a:p>
          <a:p>
            <a:pPr lvl="0"/>
            <a:r>
              <a:rPr lang="en-US" sz="3600" b="1" dirty="0" smtClean="0"/>
              <a:t>XVII</a:t>
            </a:r>
            <a:r>
              <a:rPr lang="en-US" sz="3600" dirty="0" smtClean="0"/>
              <a:t> </a:t>
            </a:r>
            <a:r>
              <a:rPr lang="ru-RU" sz="3600" b="1" dirty="0"/>
              <a:t>век</a:t>
            </a:r>
            <a:r>
              <a:rPr lang="ru-RU" sz="3600" dirty="0"/>
              <a:t> </a:t>
            </a:r>
            <a:r>
              <a:rPr lang="en-US" sz="3600" dirty="0"/>
              <a:t>- </a:t>
            </a:r>
            <a:r>
              <a:rPr lang="ru-RU" sz="3600" dirty="0"/>
              <a:t>завершение истории древнерусской литературы. </a:t>
            </a:r>
          </a:p>
          <a:p>
            <a:pPr lvl="0"/>
            <a:endParaRPr lang="ru-RU" sz="3600" dirty="0"/>
          </a:p>
          <a:p>
            <a:pPr lvl="0"/>
            <a:r>
              <a:rPr lang="ru-RU" sz="3600" dirty="0"/>
              <a:t>С 18 века - история светской художественной литературы.</a:t>
            </a:r>
          </a:p>
        </p:txBody>
      </p:sp>
    </p:spTree>
    <p:extLst>
      <p:ext uri="{BB962C8B-B14F-4D97-AF65-F5344CB8AC3E}">
        <p14:creationId xmlns:p14="http://schemas.microsoft.com/office/powerpoint/2010/main" val="2872965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128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Васильева Ольга Анатольевна</dc:creator>
  <cp:lastModifiedBy>Васильева Ольга Анатольевна</cp:lastModifiedBy>
  <cp:revision>16</cp:revision>
  <dcterms:created xsi:type="dcterms:W3CDTF">2015-10-07T08:10:58Z</dcterms:created>
  <dcterms:modified xsi:type="dcterms:W3CDTF">2016-03-17T08:51:50Z</dcterms:modified>
</cp:coreProperties>
</file>