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</p:sldIdLst>
  <p:sldSz cx="12192000" cy="6858000"/>
  <p:notesSz cx="6858000" cy="9144000"/>
  <p:custShowLst>
    <p:custShow name="Произвольный показ 1" id="0">
      <p:sldLst>
        <p:sld r:id="rId2"/>
        <p:sld r:id="rId3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8B8-2202-4F75-A1B2-208F98174EE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E75-3142-44A7-9A9E-37FD0BB3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00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8B8-2202-4F75-A1B2-208F98174EE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E75-3142-44A7-9A9E-37FD0BB3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4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8B8-2202-4F75-A1B2-208F98174EE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E75-3142-44A7-9A9E-37FD0BB3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0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8B8-2202-4F75-A1B2-208F98174EE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E75-3142-44A7-9A9E-37FD0BB3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8B8-2202-4F75-A1B2-208F98174EE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E75-3142-44A7-9A9E-37FD0BB3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2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8B8-2202-4F75-A1B2-208F98174EE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E75-3142-44A7-9A9E-37FD0BB3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2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8B8-2202-4F75-A1B2-208F98174EE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E75-3142-44A7-9A9E-37FD0BB3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8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8B8-2202-4F75-A1B2-208F98174EE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E75-3142-44A7-9A9E-37FD0BB3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9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8B8-2202-4F75-A1B2-208F98174EE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E75-3142-44A7-9A9E-37FD0BB3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8B8-2202-4F75-A1B2-208F98174EE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E75-3142-44A7-9A9E-37FD0BB3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9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FD8B8-2202-4F75-A1B2-208F98174EE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9FE75-3142-44A7-9A9E-37FD0BB3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4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D8B8-2202-4F75-A1B2-208F98174EEB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9FE75-3142-44A7-9A9E-37FD0BB36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8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2.png"/><Relationship Id="rId2" Type="http://schemas.openxmlformats.org/officeDocument/2006/relationships/audio" Target="file:///C:\Users\vasilevaoa\5&#1040;\2_&#1051;&#1080;&#1090;&#1077;&#1088;&#1072;&#1090;&#1091;&#1088;&#1072;\&#1055;&#1083;&#1072;&#1085;&#1099;_&#1082;&#1086;&#1085;&#1089;&#1087;&#1077;&#1082;&#1090;&#1099;%20&#1091;&#1088;&#1086;&#1082;&#1086;&#1074;\1%20&#1095;&#1077;&#1090;&#1074;&#1077;&#1088;&#1090;&#1100;\8-9_&#1042;&#1086;&#1079;&#1085;&#1080;&#1082;&#1085;&#1086;&#1074;&#1077;&#1085;&#1080;&#1077;%20&#1076;&#1088;&#1077;&#1074;&#1085;&#1077;&#1088;&#1091;&#1089;&#1089;&#1082;&#1086;&#1081;%20&#1083;&#1080;&#1090;&#1077;&#1088;&#1072;&#1090;&#1091;&#1088;&#1099;\&#1046;&#1080;&#1074;&#1072;&#1103;%20&#1074;&#1086;&#1076;&#1072;.mp3" TargetMode="External"/><Relationship Id="rId1" Type="http://schemas.microsoft.com/office/2007/relationships/media" Target="file:///C:\Users\vasilevaoa\5&#1040;\2_&#1051;&#1080;&#1090;&#1077;&#1088;&#1072;&#1090;&#1091;&#1088;&#1072;\&#1055;&#1083;&#1072;&#1085;&#1099;_&#1082;&#1086;&#1085;&#1089;&#1087;&#1077;&#1082;&#1090;&#1099;%20&#1091;&#1088;&#1086;&#1082;&#1086;&#1074;\1%20&#1095;&#1077;&#1090;&#1074;&#1077;&#1088;&#1090;&#1100;\8-9_&#1042;&#1086;&#1079;&#1085;&#1080;&#1082;&#1085;&#1086;&#1074;&#1077;&#1085;&#1080;&#1077;%20&#1076;&#1088;&#1077;&#1074;&#1085;&#1077;&#1088;&#1091;&#1089;&#1089;&#1082;&#1086;&#1081;%20&#1083;&#1080;&#1090;&#1077;&#1088;&#1072;&#1090;&#1091;&#1088;&#1099;\&#1046;&#1080;&#1074;&#1072;&#1103;%20&#1074;&#1086;&#1076;&#1072;.mp3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О, светло-светлая и красно украшенная земля Русская!..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Живая вод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1"/>
    </mc:Choice>
    <mc:Fallback xmlns="">
      <p:transition spd="slow" advTm="8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7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625" y="0"/>
            <a:ext cx="10215797" cy="87585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Архип Куинджи «Березовая роща»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78"/>
          <a:stretch/>
        </p:blipFill>
        <p:spPr>
          <a:xfrm>
            <a:off x="569625" y="870453"/>
            <a:ext cx="11134818" cy="5770190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4"/>
    </mc:Choice>
    <mc:Fallback xmlns="">
      <p:transition spd="slow" advTm="8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03" y="244866"/>
            <a:ext cx="10991537" cy="6627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Исаак Левитан «Золотая осень»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4" y="907647"/>
            <a:ext cx="11113672" cy="5950353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9"/>
    </mc:Choice>
    <mc:Fallback xmlns="">
      <p:transition spd="slow" advTm="8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nlib.ru/cimg/2014/101708/394160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669" y="764498"/>
            <a:ext cx="11182662" cy="60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9509" y="179723"/>
            <a:ext cx="4991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Иван Шишкин «Рожь»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0"/>
    </mc:Choice>
    <mc:Fallback xmlns="">
      <p:transition spd="slow" advTm="8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559" y="177839"/>
            <a:ext cx="10515600" cy="6594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Архип Куинджи «Море. Крым»</a:t>
            </a:r>
          </a:p>
        </p:txBody>
      </p:sp>
      <p:pic>
        <p:nvPicPr>
          <p:cNvPr id="2050" name="Picture 2" descr="море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623" y="815249"/>
            <a:ext cx="10884665" cy="58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2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7"/>
    </mc:Choice>
    <mc:Fallback xmlns="">
      <p:transition spd="slow" advTm="9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юнь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608" y="727113"/>
            <a:ext cx="10818564" cy="60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163" y="258763"/>
            <a:ext cx="6146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Исаак Левитан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«Июньский день»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5"/>
    </mc:Choice>
    <mc:Fallback xmlns="">
      <p:transition spd="slow" advTm="6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ussia lak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43" y="729560"/>
            <a:ext cx="10719411" cy="599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4163" y="258763"/>
            <a:ext cx="5321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Исаак Левитан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«Озеро Русь»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3"/>
    </mc:Choice>
    <mc:Fallback xmlns="">
      <p:transition spd="slow" advTm="9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олотой Плес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45"/>
          <a:stretch/>
        </p:blipFill>
        <p:spPr bwMode="auto">
          <a:xfrm>
            <a:off x="574216" y="958468"/>
            <a:ext cx="10607904" cy="577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216" y="424016"/>
            <a:ext cx="7010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Исаак Левитан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«Вечер. Золотой Плес»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2"/>
    </mc:Choice>
    <mc:Fallback xmlns="">
      <p:transition spd="slow" advTm="11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53</Words>
  <Application>Microsoft Office PowerPoint</Application>
  <PresentationFormat>Произвольный</PresentationFormat>
  <Paragraphs>8</Paragraphs>
  <Slides>8</Slides>
  <Notes>0</Notes>
  <HiddenSlides>0</HiddenSlides>
  <MMClips>9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  <vt:variant>
        <vt:lpstr>Произвольные показы</vt:lpstr>
      </vt:variant>
      <vt:variant>
        <vt:i4>1</vt:i4>
      </vt:variant>
    </vt:vector>
  </HeadingPairs>
  <TitlesOfParts>
    <vt:vector size="10" baseType="lpstr">
      <vt:lpstr>Тема Office</vt:lpstr>
      <vt:lpstr>О, светло-светлая и красно украшенная земля Русская!..</vt:lpstr>
      <vt:lpstr>Архип Куинджи «Березовая роща»</vt:lpstr>
      <vt:lpstr>Исаак Левитан «Золотая осень»</vt:lpstr>
      <vt:lpstr>Презентация PowerPoint</vt:lpstr>
      <vt:lpstr>Архип Куинджи «Море. Крым»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О, светло-светлая и красно украшенная земля Русская!..</dc:title>
  <dc:creator>Ольга Васильева</dc:creator>
  <cp:lastModifiedBy>Васильева Ольга Анатольевна</cp:lastModifiedBy>
  <cp:revision>23</cp:revision>
  <dcterms:created xsi:type="dcterms:W3CDTF">2015-07-01T13:03:55Z</dcterms:created>
  <dcterms:modified xsi:type="dcterms:W3CDTF">2016-03-17T12:41:51Z</dcterms:modified>
</cp:coreProperties>
</file>