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0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1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0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2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1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3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0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8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0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ED38-E991-46C5-A4F4-6C762E277AD3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CA07-AF24-4584-95EF-D837B8C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744" y="1815090"/>
            <a:ext cx="9144000" cy="2387600"/>
          </a:xfrm>
        </p:spPr>
        <p:txBody>
          <a:bodyPr/>
          <a:lstStyle/>
          <a:p>
            <a:r>
              <a:rPr lang="ru-RU" b="1" dirty="0" smtClean="0"/>
              <a:t>Кирилл и Мефодий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744" y="4202690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Создатели славянской азбуки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0" y="149766"/>
            <a:ext cx="2466109" cy="30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4" y="1219633"/>
            <a:ext cx="411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455" y="1690688"/>
            <a:ext cx="5985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Братья Кирилл и Мефодий (в миру Константин и Михаил) жили в </a:t>
            </a:r>
            <a:r>
              <a:rPr lang="en-US" sz="2400" dirty="0" smtClean="0"/>
              <a:t>IX </a:t>
            </a:r>
            <a:r>
              <a:rPr lang="ru-RU" sz="2400" dirty="0" smtClean="0"/>
              <a:t>веке в Византии, г. </a:t>
            </a:r>
            <a:r>
              <a:rPr lang="ru-RU" sz="2400" dirty="0" err="1" smtClean="0"/>
              <a:t>Солунь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Отец был греческим военачальником, мать – славянкой по происхождению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семье было 7 сыновей, из которых Мефодий – старший, Кирилл - младший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9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Годы учебы и учительства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017327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Константин обучался у лучших константинопольских учителей философии, риторике, геометрии и пр.</a:t>
            </a:r>
          </a:p>
          <a:p>
            <a:r>
              <a:rPr lang="ru-RU" sz="2400" dirty="0" smtClean="0"/>
              <a:t>Отказался от блестящего положения и ушел в монастырь, откуда был насильно </a:t>
            </a:r>
            <a:r>
              <a:rPr lang="ru-RU" sz="2400" dirty="0" smtClean="0"/>
              <a:t>возвращен и </a:t>
            </a:r>
            <a:r>
              <a:rPr lang="ru-RU" sz="2400" smtClean="0"/>
              <a:t>поставлен преподавателем</a:t>
            </a:r>
          </a:p>
          <a:p>
            <a:r>
              <a:rPr lang="ru-RU" sz="2400" dirty="0" smtClean="0"/>
              <a:t> Мефодий </a:t>
            </a:r>
            <a:r>
              <a:rPr lang="ru-RU" sz="2400" dirty="0" smtClean="0"/>
              <a:t>до пострига сделал военно-административную карьеру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27" y="1690688"/>
            <a:ext cx="3948293" cy="41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8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славянской азбуки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63" y="2005734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2105891"/>
            <a:ext cx="46897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Идея создания азбуки возникла в монастыре, куда Кирилл пришел к брату с учениками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Есть мнение, что славянская азбука была составлена еще в период Болгарской миссии братьев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Во время Моравской миссии по приглашению князя Ростислава братья три года переводили с греческого на славянский церковные книги, обучали жителей чтению и письму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8621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Славянская азбука</a:t>
            </a:r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878944"/>
            <a:ext cx="5202383" cy="56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1164" y="1825625"/>
            <a:ext cx="5825836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кириллице 43 буквы</a:t>
            </a:r>
          </a:p>
          <a:p>
            <a:r>
              <a:rPr lang="ru-RU" dirty="0" smtClean="0"/>
              <a:t>Братья приспособили греческий алфавит для звуков славянского языка</a:t>
            </a:r>
          </a:p>
          <a:p>
            <a:r>
              <a:rPr lang="ru-RU" dirty="0" smtClean="0"/>
              <a:t>Алфавиты 108 языков пишутся в системе кириллицы </a:t>
            </a:r>
          </a:p>
          <a:p>
            <a:r>
              <a:rPr lang="ru-RU" dirty="0" smtClean="0"/>
              <a:t>Существует мнение, что Кирилл создал глаголицу, а кириллицу доработал его ученик, либо кириллица была доработана им с вместе братом</a:t>
            </a:r>
          </a:p>
        </p:txBody>
      </p:sp>
    </p:spTree>
    <p:extLst>
      <p:ext uri="{BB962C8B-B14F-4D97-AF65-F5344CB8AC3E}">
        <p14:creationId xmlns:p14="http://schemas.microsoft.com/office/powerpoint/2010/main" val="40479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Глаголица и кириллица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4"/>
            <a:ext cx="4842164" cy="4478193"/>
          </a:xfrm>
        </p:spPr>
        <p:txBody>
          <a:bodyPr>
            <a:normAutofit/>
          </a:bodyPr>
          <a:lstStyle/>
          <a:p>
            <a:r>
              <a:rPr lang="ru-RU" dirty="0" smtClean="0"/>
              <a:t>Глаголица и кириллица почти полностью совпадают (различие в начертании)</a:t>
            </a:r>
          </a:p>
          <a:p>
            <a:r>
              <a:rPr lang="ru-RU" dirty="0" smtClean="0"/>
              <a:t>Это не просто знаки, это собрание знаний, призывающее к стремиться к добру и мудрости</a:t>
            </a:r>
          </a:p>
          <a:p>
            <a:r>
              <a:rPr lang="ru-RU" dirty="0" smtClean="0"/>
              <a:t>Кириллица как более удобная и простая система вытеснила глаголицу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5" y="1825624"/>
            <a:ext cx="6294411" cy="3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4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</a:t>
            </a:r>
            <a:r>
              <a:rPr lang="ru-RU" dirty="0" smtClean="0"/>
              <a:t>мая – День славянской письменности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6" y="1770379"/>
            <a:ext cx="3024934" cy="5049983"/>
          </a:xfrm>
        </p:spPr>
      </p:pic>
      <p:pic>
        <p:nvPicPr>
          <p:cNvPr id="2050" name="Picture 2" descr="http://shikardos.ru/text/brateya-bili-pravoslavnimi-monahami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1" y="4146715"/>
            <a:ext cx="3982029" cy="26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1770380"/>
            <a:ext cx="4405745" cy="3304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4"/>
          <a:stretch/>
        </p:blipFill>
        <p:spPr>
          <a:xfrm>
            <a:off x="257460" y="1770380"/>
            <a:ext cx="3982029" cy="2579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r="-317" b="11279"/>
          <a:stretch/>
        </p:blipFill>
        <p:spPr>
          <a:xfrm>
            <a:off x="4267197" y="4571999"/>
            <a:ext cx="4378038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46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237</Words>
  <Application>Microsoft Office PowerPoint</Application>
  <PresentationFormat>Произвольный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Кирилл и Мефодий</vt:lpstr>
      <vt:lpstr>Происхождение</vt:lpstr>
      <vt:lpstr>Годы учебы и учительства</vt:lpstr>
      <vt:lpstr>Создание славянской азбуки</vt:lpstr>
      <vt:lpstr>Славянская азбука</vt:lpstr>
      <vt:lpstr>Глаголица и кириллица</vt:lpstr>
      <vt:lpstr>24 мая – День славянской письменности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Кирилл и Мефодий</dc:title>
  <dc:creator>Ольга Васильева</dc:creator>
  <cp:lastModifiedBy>Васильева Ольга Анатольевна</cp:lastModifiedBy>
  <cp:revision>20</cp:revision>
  <dcterms:created xsi:type="dcterms:W3CDTF">2015-06-16T09:47:33Z</dcterms:created>
  <dcterms:modified xsi:type="dcterms:W3CDTF">2015-09-07T09:00:19Z</dcterms:modified>
</cp:coreProperties>
</file>