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2" r:id="rId3"/>
    <p:sldId id="269" r:id="rId4"/>
    <p:sldId id="257" r:id="rId5"/>
    <p:sldId id="268" r:id="rId6"/>
    <p:sldId id="258" r:id="rId7"/>
    <p:sldId id="259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66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5A03-E22D-4EF9-A42F-B4AF035152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CDE42-463E-46F6-915A-B43A26A24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36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E6A9-E2AF-4C72-BDDD-54233BD2E7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85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291F-252C-4942-B236-B13F2704B7C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5CBB-91BC-46EF-B07A-2B7A35E2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1335" y="1700808"/>
            <a:ext cx="91853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Игрушки </a:t>
            </a:r>
          </a:p>
          <a:p>
            <a:pPr algn="ctr"/>
            <a:r>
              <a:rPr lang="ru-RU" sz="5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школьные принадлежности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052736"/>
            <a:ext cx="2448272" cy="1716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7"/>
            <a:ext cx="2201638" cy="2371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52736"/>
            <a:ext cx="1947252" cy="192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2662039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45" y="4183325"/>
            <a:ext cx="1653559" cy="1742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08961"/>
            <a:ext cx="3551350" cy="2290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9501" y="0"/>
            <a:ext cx="6492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Называние предметов словом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7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05517"/>
            <a:ext cx="1371429" cy="3247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37915"/>
            <a:ext cx="1780953" cy="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52" y="1237915"/>
            <a:ext cx="857143" cy="2276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29" y="3429248"/>
            <a:ext cx="1714286" cy="3133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53136"/>
            <a:ext cx="3304762" cy="1457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54814" y="314585"/>
            <a:ext cx="3859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Угадайте игрушку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9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5848"/>
            <a:ext cx="2520280" cy="1607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5" y="3957820"/>
            <a:ext cx="1728192" cy="191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04756"/>
            <a:ext cx="2160239" cy="1869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86" y="984070"/>
            <a:ext cx="1683568" cy="2096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36712"/>
            <a:ext cx="2358008" cy="2104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38732"/>
            <a:ext cx="2088278" cy="23242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7472" y="93892"/>
            <a:ext cx="6492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Называние предметов словом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8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 школе это первый друг,</a:t>
            </a:r>
          </a:p>
          <a:p>
            <a:r>
              <a:rPr lang="ru-RU" dirty="0"/>
              <a:t> </a:t>
            </a:r>
            <a:r>
              <a:rPr lang="ru-RU" dirty="0" smtClean="0"/>
              <a:t> Без </a:t>
            </a:r>
            <a:r>
              <a:rPr lang="ru-RU" dirty="0"/>
              <a:t>неё мы как без рук!</a:t>
            </a:r>
          </a:p>
          <a:p>
            <a:r>
              <a:rPr lang="ru-RU" dirty="0" smtClean="0"/>
              <a:t> </a:t>
            </a:r>
            <a:r>
              <a:rPr lang="ru-RU" dirty="0"/>
              <a:t>Только стержень поменяй</a:t>
            </a:r>
          </a:p>
          <a:p>
            <a:r>
              <a:rPr lang="ru-RU" dirty="0" smtClean="0"/>
              <a:t>   </a:t>
            </a:r>
            <a:r>
              <a:rPr lang="ru-RU" dirty="0"/>
              <a:t>И пиши, черти, решай</a:t>
            </a:r>
            <a:r>
              <a:rPr lang="ru-RU" dirty="0" smtClean="0"/>
              <a:t>. (ручка)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ней обложка и листки                                      </a:t>
            </a:r>
            <a:r>
              <a:rPr lang="ru-RU" dirty="0" smtClean="0"/>
              <a:t>Пишут в ней ученики                                          Сочиненья и примеры, </a:t>
            </a:r>
          </a:p>
          <a:p>
            <a:r>
              <a:rPr lang="ru-RU" dirty="0" smtClean="0"/>
              <a:t>Чертят </a:t>
            </a:r>
            <a:r>
              <a:rPr lang="ru-RU" dirty="0"/>
              <a:t>графики и сферы. </a:t>
            </a:r>
            <a:r>
              <a:rPr lang="ru-RU" dirty="0" smtClean="0"/>
              <a:t>(тетрадь)</a:t>
            </a:r>
          </a:p>
          <a:p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неё ты всё узнаешь,</a:t>
            </a:r>
          </a:p>
          <a:p>
            <a:r>
              <a:rPr lang="ru-RU" dirty="0" smtClean="0"/>
              <a:t>В </a:t>
            </a:r>
            <a:r>
              <a:rPr lang="ru-RU" dirty="0"/>
              <a:t>разных странах побываешь,</a:t>
            </a:r>
          </a:p>
          <a:p>
            <a:r>
              <a:rPr lang="ru-RU" dirty="0" smtClean="0"/>
              <a:t>В </a:t>
            </a:r>
            <a:r>
              <a:rPr lang="ru-RU" dirty="0"/>
              <a:t>ней вопросы и ответы,</a:t>
            </a:r>
          </a:p>
          <a:p>
            <a:r>
              <a:rPr lang="ru-RU" dirty="0" smtClean="0"/>
              <a:t>Интересные сюжеты. (книга)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Сантиметры </a:t>
            </a:r>
            <a:r>
              <a:rPr lang="ru-RU" dirty="0"/>
              <a:t>чем измерить</a:t>
            </a:r>
          </a:p>
          <a:p>
            <a:r>
              <a:rPr lang="ru-RU" dirty="0" smtClean="0"/>
              <a:t>Может </a:t>
            </a:r>
            <a:r>
              <a:rPr lang="ru-RU" dirty="0"/>
              <a:t>в школе ученик?</a:t>
            </a:r>
          </a:p>
          <a:p>
            <a:r>
              <a:rPr lang="ru-RU" dirty="0" smtClean="0"/>
              <a:t>Трудно </a:t>
            </a:r>
            <a:r>
              <a:rPr lang="ru-RU" dirty="0"/>
              <a:t>в это вам  поверить,</a:t>
            </a:r>
          </a:p>
          <a:p>
            <a:r>
              <a:rPr lang="ru-RU" dirty="0" smtClean="0"/>
              <a:t>Но </a:t>
            </a:r>
            <a:r>
              <a:rPr lang="ru-RU" dirty="0"/>
              <a:t>ответ простой …(линейка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1368152" cy="1561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44884"/>
            <a:ext cx="1645344" cy="1986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32" y="3743752"/>
            <a:ext cx="2582116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84984"/>
            <a:ext cx="1683568" cy="20961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67604" y="201414"/>
            <a:ext cx="4008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Отгадайте загадки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0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952328" cy="2394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2425452" cy="2641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05" y="3573016"/>
            <a:ext cx="333375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96952"/>
            <a:ext cx="2913112" cy="32360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8313" y="188640"/>
            <a:ext cx="2827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лишнее?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732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3456384" cy="288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23360"/>
            <a:ext cx="3036331" cy="2434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2952328" cy="2310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16" y="1031024"/>
            <a:ext cx="3840088" cy="2670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9915" y="260648"/>
            <a:ext cx="2827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лишнее?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3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8" y="692696"/>
            <a:ext cx="1332148" cy="1310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2" y="2219124"/>
            <a:ext cx="1220924" cy="1435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1700808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700808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068960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3068960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6" y="3927670"/>
            <a:ext cx="1149231" cy="11521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76056" y="4647750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2877" y="4656878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" y="5301208"/>
            <a:ext cx="1992052" cy="137476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82877" y="6102424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84068" y="6102424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5618" y="109044"/>
            <a:ext cx="86050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играют этими игрушками?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5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120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Ирина</cp:lastModifiedBy>
  <cp:revision>10</cp:revision>
  <dcterms:created xsi:type="dcterms:W3CDTF">2013-09-04T15:23:42Z</dcterms:created>
  <dcterms:modified xsi:type="dcterms:W3CDTF">2015-11-23T17:31:55Z</dcterms:modified>
</cp:coreProperties>
</file>