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8666-79E7-42D5-A51B-F5663119AE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38AFB-1B67-488D-A7EA-16855970D4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2E05-8102-4875-A8FC-A5BD0E122A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683D1-BAA7-460C-879F-90FA0A1D5E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A2B1A-D31C-46CF-92B9-020B6C5D9D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183C-026D-4C33-8762-CB83D4AEBB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CD3F-44DF-4EA8-A66A-741FD6A4B92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94068-03B9-4AC1-A9F6-971E01C93F3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8BFE-6649-4192-8296-73F6438935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8F10-193C-47DA-8D37-F917620B49D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8BFA8-F45F-4097-B37B-2C0869F622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03B7C1-41FB-40A0-BD91-CE175B7E1C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err="1" smtClean="0">
                <a:solidFill>
                  <a:srgbClr val="0D0D0D"/>
                </a:solidFill>
              </a:rPr>
              <a:t>Абилитация</a:t>
            </a:r>
            <a:r>
              <a:rPr lang="ru-RU" b="1" dirty="0" smtClean="0">
                <a:solidFill>
                  <a:srgbClr val="0D0D0D"/>
                </a:solidFill>
              </a:rPr>
              <a:t> учащихся с тяжелой умственной отсталостью, как фактор влияющий на его успешность.</a:t>
            </a:r>
            <a:endParaRPr lang="es-ES" b="1" dirty="0" smtClean="0">
              <a:solidFill>
                <a:srgbClr val="0D0D0D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643813" y="6643688"/>
            <a:ext cx="1500187" cy="214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ru-RU" b="1" dirty="0" smtClean="0"/>
              <a:t>Главная цель</a:t>
            </a:r>
            <a:r>
              <a:rPr lang="ru-RU" dirty="0" smtClean="0"/>
              <a:t> учреждения - максимально возможная социализация для каждого обучающегося.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Основная задача</a:t>
            </a:r>
            <a:r>
              <a:rPr lang="ru-RU" dirty="0" smtClean="0"/>
              <a:t> работы в классах «Особый ребенок» - частичная интеграция и адаптация в окружающий </a:t>
            </a:r>
          </a:p>
          <a:p>
            <a:pPr>
              <a:buFontTx/>
              <a:buNone/>
            </a:pPr>
            <a:r>
              <a:rPr lang="ru-RU" dirty="0" smtClean="0"/>
              <a:t>             социум.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Абилитация – это лечебные и социальные мероприятия по отношению к инвалидам, направленные на адаптацию их к жизни.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Абилитация направлена на совершенствование ресурсов саморазвития ребенка, а так же на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         развитие те способностей,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         которые могли бы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         компенсировать имеющиеся у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         него недостатки.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7643813" y="6643688"/>
            <a:ext cx="1500187" cy="214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Prezentacii.com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работы</a:t>
            </a:r>
          </a:p>
        </p:txBody>
      </p:sp>
      <p:pic>
        <p:nvPicPr>
          <p:cNvPr id="17410" name="Picture 4" descr="DSC0754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1196975"/>
            <a:ext cx="3898900" cy="2598738"/>
          </a:xfrm>
        </p:spPr>
      </p:pic>
      <p:pic>
        <p:nvPicPr>
          <p:cNvPr id="17411" name="Picture 5" descr="2512201259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65663" y="1196752"/>
            <a:ext cx="3938785" cy="258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3001201362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6238" y="3933825"/>
            <a:ext cx="35385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ru-RU" smtClean="0"/>
              <a:t>Таким образом, ведущими факторами успешности социально – трудовой абилитации тяжело умственно отсталых детей являются «мотивационная готовность» и «операционная способность» к труду.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11509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108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Diseño predeterminado</vt:lpstr>
      <vt:lpstr>Абилитация учащихся с тяжелой умственной отсталостью, как фактор влияющий на его успешность.</vt:lpstr>
      <vt:lpstr>Слайд 2</vt:lpstr>
      <vt:lpstr>Слайд 3</vt:lpstr>
      <vt:lpstr>Виды работы</vt:lpstr>
      <vt:lpstr>Слайд 5</vt:lpstr>
      <vt:lpstr>Слайд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Ирина</cp:lastModifiedBy>
  <cp:revision>337</cp:revision>
  <dcterms:created xsi:type="dcterms:W3CDTF">2010-05-23T14:28:12Z</dcterms:created>
  <dcterms:modified xsi:type="dcterms:W3CDTF">2016-04-08T21:16:05Z</dcterms:modified>
</cp:coreProperties>
</file>