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76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C75B56-3080-46D8-AF19-6D6A1A1945EE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B619F24-2713-414E-BABC-B0FEFEDE48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75B56-3080-46D8-AF19-6D6A1A1945EE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619F24-2713-414E-BABC-B0FEFEDE48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75B56-3080-46D8-AF19-6D6A1A1945EE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619F24-2713-414E-BABC-B0FEFEDE48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75B56-3080-46D8-AF19-6D6A1A1945EE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619F24-2713-414E-BABC-B0FEFEDE48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75B56-3080-46D8-AF19-6D6A1A1945EE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619F24-2713-414E-BABC-B0FEFEDE48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75B56-3080-46D8-AF19-6D6A1A1945EE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619F24-2713-414E-BABC-B0FEFEDE48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75B56-3080-46D8-AF19-6D6A1A1945EE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619F24-2713-414E-BABC-B0FEFEDE48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75B56-3080-46D8-AF19-6D6A1A1945EE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619F24-2713-414E-BABC-B0FEFEDE48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C75B56-3080-46D8-AF19-6D6A1A1945EE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619F24-2713-414E-BABC-B0FEFEDE48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4C75B56-3080-46D8-AF19-6D6A1A1945EE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B619F24-2713-414E-BABC-B0FEFEDE481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C75B56-3080-46D8-AF19-6D6A1A1945EE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B619F24-2713-414E-BABC-B0FEFEDE481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4C75B56-3080-46D8-AF19-6D6A1A1945EE}" type="datetimeFigureOut">
              <a:rPr lang="ru-RU" smtClean="0"/>
              <a:pPr/>
              <a:t>09.04.2016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B619F24-2713-414E-BABC-B0FEFEDE481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Наше здоровье в наших руках!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7772400" cy="1584176"/>
          </a:xfrm>
        </p:spPr>
        <p:txBody>
          <a:bodyPr>
            <a:normAutofit/>
          </a:bodyPr>
          <a:lstStyle/>
          <a:p>
            <a:r>
              <a:rPr lang="ru-RU" dirty="0" smtClean="0"/>
              <a:t>Классный час </a:t>
            </a:r>
          </a:p>
          <a:p>
            <a:r>
              <a:rPr lang="ru-RU" dirty="0" smtClean="0"/>
              <a:t>01.04.2016</a:t>
            </a:r>
          </a:p>
          <a:p>
            <a:r>
              <a:rPr lang="ru-RU" dirty="0" smtClean="0"/>
              <a:t>5 а класс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/>
          </a:bodyPr>
          <a:lstStyle/>
          <a:p>
            <a:r>
              <a:rPr lang="ru-RU" dirty="0"/>
              <a:t>Читать лежа …</a:t>
            </a:r>
          </a:p>
          <a:p>
            <a:r>
              <a:rPr lang="ru-RU" dirty="0"/>
              <a:t>Смотреть на яркий свет …</a:t>
            </a:r>
          </a:p>
          <a:p>
            <a:r>
              <a:rPr lang="ru-RU" dirty="0" smtClean="0"/>
              <a:t>Умываться по </a:t>
            </a:r>
            <a:r>
              <a:rPr lang="ru-RU" dirty="0"/>
              <a:t>утрам …</a:t>
            </a:r>
          </a:p>
          <a:p>
            <a:r>
              <a:rPr lang="ru-RU" dirty="0"/>
              <a:t>Смотреть близко телевизор…</a:t>
            </a:r>
          </a:p>
          <a:p>
            <a:r>
              <a:rPr lang="ru-RU" dirty="0"/>
              <a:t>Оберегать глаза от ударов …</a:t>
            </a:r>
          </a:p>
          <a:p>
            <a:r>
              <a:rPr lang="ru-RU" dirty="0"/>
              <a:t>Употреблять в пищу морковь, </a:t>
            </a:r>
            <a:r>
              <a:rPr lang="ru-RU" dirty="0" smtClean="0"/>
              <a:t>свеклу </a:t>
            </a:r>
            <a:r>
              <a:rPr lang="ru-RU" dirty="0"/>
              <a:t>…</a:t>
            </a:r>
          </a:p>
          <a:p>
            <a:r>
              <a:rPr lang="ru-RU" dirty="0"/>
              <a:t>Тереть грязными руками глаза…</a:t>
            </a:r>
          </a:p>
          <a:p>
            <a:r>
              <a:rPr lang="ru-RU" dirty="0" smtClean="0"/>
              <a:t>Делать зарядку… </a:t>
            </a:r>
          </a:p>
          <a:p>
            <a:r>
              <a:rPr lang="ru-RU" dirty="0" smtClean="0"/>
              <a:t> Сидеть за компьютером час…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Игра «Полезно - вредно»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/>
              <a:t>* Здоровье дороже </a:t>
            </a:r>
            <a:r>
              <a:rPr lang="ru-RU" b="1" dirty="0" smtClean="0"/>
              <a:t>богатства</a:t>
            </a:r>
            <a:r>
              <a:rPr lang="ru-RU" b="1" dirty="0" smtClean="0"/>
              <a:t>.</a:t>
            </a:r>
            <a:endParaRPr lang="ru-RU" b="1" dirty="0"/>
          </a:p>
          <a:p>
            <a:pPr algn="ctr">
              <a:buNone/>
            </a:pPr>
            <a:r>
              <a:rPr lang="ru-RU" b="1" dirty="0"/>
              <a:t>* </a:t>
            </a:r>
            <a:r>
              <a:rPr lang="ru-RU" b="1" dirty="0" smtClean="0"/>
              <a:t>Кто спортом занимается, тот силы набирается</a:t>
            </a:r>
            <a:r>
              <a:rPr lang="ru-RU" b="1" dirty="0" smtClean="0"/>
              <a:t>.</a:t>
            </a:r>
            <a:endParaRPr lang="ru-RU" b="1" dirty="0"/>
          </a:p>
          <a:p>
            <a:pPr algn="ctr">
              <a:buNone/>
            </a:pPr>
            <a:r>
              <a:rPr lang="ru-RU" b="1" dirty="0"/>
              <a:t>* Береги своё здоровье смолоду</a:t>
            </a:r>
            <a:r>
              <a:rPr lang="ru-RU" b="1" dirty="0" smtClean="0"/>
              <a:t>.</a:t>
            </a:r>
            <a:endParaRPr lang="ru-RU" dirty="0"/>
          </a:p>
          <a:p>
            <a:pPr algn="ctr">
              <a:buNone/>
            </a:pPr>
            <a:r>
              <a:rPr lang="ru-RU" b="1" dirty="0"/>
              <a:t>* Здоровье не купишь.</a:t>
            </a:r>
            <a:endParaRPr lang="ru-RU" dirty="0"/>
          </a:p>
          <a:p>
            <a:pPr algn="ctr">
              <a:buNone/>
            </a:pPr>
            <a:r>
              <a:rPr lang="ru-RU" b="1" dirty="0"/>
              <a:t>* Наше счастье в наших руках.</a:t>
            </a:r>
            <a:endParaRPr lang="ru-RU" dirty="0"/>
          </a:p>
          <a:p>
            <a:pPr algn="ctr">
              <a:buNone/>
            </a:pPr>
            <a:r>
              <a:rPr lang="ru-RU" b="1" dirty="0"/>
              <a:t>* </a:t>
            </a:r>
            <a:r>
              <a:rPr lang="ru-RU" b="1" dirty="0" smtClean="0"/>
              <a:t>Большому кораблю – большое плаванье.</a:t>
            </a:r>
            <a:endParaRPr lang="ru-RU" dirty="0"/>
          </a:p>
          <a:p>
            <a:pPr algn="ctr">
              <a:buNone/>
            </a:pPr>
            <a:r>
              <a:rPr lang="ru-RU" b="1" dirty="0"/>
              <a:t>* Ленивый всегда позади.</a:t>
            </a:r>
            <a:endParaRPr lang="ru-RU" dirty="0"/>
          </a:p>
          <a:p>
            <a:pPr algn="ctr">
              <a:buNone/>
            </a:pPr>
            <a:r>
              <a:rPr lang="ru-RU" b="1" dirty="0"/>
              <a:t>* Не стыдно знать – стыдно не учиться.</a:t>
            </a:r>
            <a:endParaRPr lang="ru-RU" dirty="0"/>
          </a:p>
          <a:p>
            <a:pPr algn="ctr">
              <a:buNone/>
            </a:pPr>
            <a:r>
              <a:rPr lang="ru-RU" b="1" dirty="0"/>
              <a:t>* </a:t>
            </a:r>
            <a:r>
              <a:rPr lang="ru-RU" b="1" dirty="0" smtClean="0"/>
              <a:t>Век живи – век учись.</a:t>
            </a:r>
            <a:endParaRPr lang="ru-RU" dirty="0"/>
          </a:p>
          <a:p>
            <a:pPr algn="ctr">
              <a:buNone/>
            </a:pPr>
            <a:r>
              <a:rPr lang="ru-RU" b="1" dirty="0"/>
              <a:t>* Семь раз отмерь, один раз отрежь.</a:t>
            </a:r>
            <a:endParaRPr lang="ru-RU" dirty="0"/>
          </a:p>
          <a:p>
            <a:pPr algn="ctr">
              <a:buNone/>
            </a:pPr>
            <a:r>
              <a:rPr lang="ru-RU" b="1" dirty="0"/>
              <a:t>* Без труда не вынешь рыбку из пруда.</a:t>
            </a:r>
            <a:endParaRPr lang="ru-RU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dirty="0" smtClean="0"/>
              <a:t>Пословицы и поговорки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В легкие поступает втрое больше воздуха</a:t>
            </a:r>
          </a:p>
          <a:p>
            <a:r>
              <a:rPr lang="ru-RU" sz="4000" dirty="0" smtClean="0"/>
              <a:t>Тренирует голосовые связки</a:t>
            </a:r>
            <a:endParaRPr lang="ru-RU" sz="40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8000" dirty="0" smtClean="0"/>
              <a:t>Смех</a:t>
            </a:r>
            <a:r>
              <a:rPr lang="ru-RU" dirty="0" smtClean="0"/>
              <a:t> +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3600" dirty="0"/>
              <a:t>Соблюдать режим дня!</a:t>
            </a:r>
          </a:p>
          <a:p>
            <a:pPr>
              <a:lnSpc>
                <a:spcPct val="150000"/>
              </a:lnSpc>
            </a:pPr>
            <a:r>
              <a:rPr lang="ru-RU" sz="3600" dirty="0"/>
              <a:t>Соблюдай режим питания!</a:t>
            </a:r>
          </a:p>
          <a:p>
            <a:pPr>
              <a:lnSpc>
                <a:spcPct val="150000"/>
              </a:lnSpc>
            </a:pPr>
            <a:r>
              <a:rPr lang="ru-RU" sz="3600" dirty="0"/>
              <a:t>Соблюдай чистоту и порядок!</a:t>
            </a:r>
          </a:p>
          <a:p>
            <a:pPr>
              <a:lnSpc>
                <a:spcPct val="150000"/>
              </a:lnSpc>
            </a:pPr>
            <a:r>
              <a:rPr lang="ru-RU" sz="3600" dirty="0"/>
              <a:t>Занимайся спортом и физическим трудом</a:t>
            </a:r>
            <a:r>
              <a:rPr lang="ru-RU" sz="3600" dirty="0" smtClean="0"/>
              <a:t>!</a:t>
            </a:r>
            <a:endParaRPr lang="ru-RU" sz="3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Памятка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 smtClean="0"/>
              <a:t>Если хочешь быть здоров»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102</TotalTime>
  <Words>172</Words>
  <Application>Microsoft Office PowerPoint</Application>
  <PresentationFormat>Экран (4:3)</PresentationFormat>
  <Paragraphs>34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Открытая</vt:lpstr>
      <vt:lpstr>Наше здоровье в наших руках!</vt:lpstr>
      <vt:lpstr>Игра «Полезно - вредно»</vt:lpstr>
      <vt:lpstr>Пословицы и поговорки</vt:lpstr>
      <vt:lpstr>Смех +</vt:lpstr>
      <vt:lpstr>Памятка  «Если хочешь быть здоров»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Наше здоровье в наших руках!</dc:title>
  <dc:creator>Пользователь</dc:creator>
  <cp:lastModifiedBy>Пользователь</cp:lastModifiedBy>
  <cp:revision>12</cp:revision>
  <dcterms:created xsi:type="dcterms:W3CDTF">2016-04-01T09:00:28Z</dcterms:created>
  <dcterms:modified xsi:type="dcterms:W3CDTF">2016-04-09T10:05:41Z</dcterms:modified>
</cp:coreProperties>
</file>