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1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76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1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31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23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6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32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3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0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7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8226-F6DD-4DF1-A3CB-306D5C455331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86C2B-A1A6-45AD-8E2D-D7F0C254C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5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70273"/>
              </p:ext>
            </p:extLst>
          </p:nvPr>
        </p:nvGraphicFramePr>
        <p:xfrm>
          <a:off x="2123728" y="1628800"/>
          <a:ext cx="6035854" cy="47548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2744"/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10655"/>
                <a:gridCol w="410655"/>
                <a:gridCol w="624880"/>
                <a:gridCol w="208280"/>
              </a:tblGrid>
              <a:tr h="3962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7544" y="332655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Числа, употребляемые при счете предметов</a:t>
            </a:r>
            <a:endParaRPr lang="ru-RU" sz="32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955924"/>
              </p:ext>
            </p:extLst>
          </p:nvPr>
        </p:nvGraphicFramePr>
        <p:xfrm>
          <a:off x="2455364" y="2420888"/>
          <a:ext cx="4449295" cy="396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10655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ы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77093"/>
              </p:ext>
            </p:extLst>
          </p:nvPr>
        </p:nvGraphicFramePr>
        <p:xfrm>
          <a:off x="3347864" y="3230880"/>
          <a:ext cx="3641567" cy="396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03864"/>
                <a:gridCol w="410655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97800"/>
              </p:ext>
            </p:extLst>
          </p:nvPr>
        </p:nvGraphicFramePr>
        <p:xfrm>
          <a:off x="3347864" y="5229200"/>
          <a:ext cx="2019320" cy="396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3864"/>
                <a:gridCol w="403864"/>
                <a:gridCol w="403864"/>
                <a:gridCol w="403864"/>
                <a:gridCol w="403864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ч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23866"/>
              </p:ext>
            </p:extLst>
          </p:nvPr>
        </p:nvGraphicFramePr>
        <p:xfrm>
          <a:off x="3707904" y="2420888"/>
          <a:ext cx="403864" cy="3566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3864"/>
              </a:tblGrid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79839"/>
              </p:ext>
            </p:extLst>
          </p:nvPr>
        </p:nvGraphicFramePr>
        <p:xfrm>
          <a:off x="4478080" y="2042160"/>
          <a:ext cx="403864" cy="2773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3864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203848" y="732764"/>
            <a:ext cx="3503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Сотая часть метра.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75656" y="840485"/>
            <a:ext cx="6714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Что записывается с помощью цифр?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81361" y="255710"/>
            <a:ext cx="7981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Равенство, содержащее неизвестное число</a:t>
            </a:r>
            <a:r>
              <a:rPr lang="ru-RU" dirty="0"/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17938" y="147989"/>
            <a:ext cx="4078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Результат от деления.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414344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2" build="p"/>
      <p:bldP spid="13" grpId="3" build="p"/>
      <p:bldP spid="14" grpId="0" build="p"/>
      <p:bldP spid="17" grpId="0" build="p"/>
      <p:bldP spid="17" grpId="1" build="p"/>
      <p:bldP spid="18" grpId="0" build="p"/>
      <p:bldP spid="18" grpId="1" build="p"/>
      <p:bldP spid="19" grpId="0" build="p"/>
    </p:bldLst>
  </p:timing>
</p:sld>
</file>

<file path=ppt/theme/theme1.xml><?xml version="1.0" encoding="utf-8"?>
<a:theme xmlns:a="http://schemas.openxmlformats.org/drawingml/2006/main" name="КРОССВОРД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КРОССВОРД 1</Template>
  <TotalTime>0</TotalTime>
  <Words>67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КРОССВОРД 1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Alla</dc:creator>
  <cp:lastModifiedBy>Alla</cp:lastModifiedBy>
  <cp:revision>1</cp:revision>
  <dcterms:created xsi:type="dcterms:W3CDTF">2016-04-10T03:15:41Z</dcterms:created>
  <dcterms:modified xsi:type="dcterms:W3CDTF">2016-04-10T03:16:30Z</dcterms:modified>
</cp:coreProperties>
</file>