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7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2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5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1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9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3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0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7935-E9A4-42F2-99F2-C3AAE999B28F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734A-460B-4157-B03A-FF95774B8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6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791836"/>
              </p:ext>
            </p:extLst>
          </p:nvPr>
        </p:nvGraphicFramePr>
        <p:xfrm>
          <a:off x="2555776" y="476672"/>
          <a:ext cx="6095996" cy="5635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</a:tblGrid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60478"/>
              </p:ext>
            </p:extLst>
          </p:nvPr>
        </p:nvGraphicFramePr>
        <p:xfrm>
          <a:off x="3221088" y="1700808"/>
          <a:ext cx="5077072" cy="40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42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</a:tblGrid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й 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34192"/>
              </p:ext>
            </p:extLst>
          </p:nvPr>
        </p:nvGraphicFramePr>
        <p:xfrm>
          <a:off x="2987824" y="4149080"/>
          <a:ext cx="4661644" cy="40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  <a:gridCol w="358588"/>
              </a:tblGrid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г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ь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й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940485"/>
              </p:ext>
            </p:extLst>
          </p:nvPr>
        </p:nvGraphicFramePr>
        <p:xfrm>
          <a:off x="3711030" y="4077072"/>
          <a:ext cx="216024" cy="201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"/>
              </a:tblGrid>
              <a:tr h="402528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ч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8401"/>
              </p:ext>
            </p:extLst>
          </p:nvPr>
        </p:nvGraphicFramePr>
        <p:xfrm>
          <a:off x="4357428" y="3323938"/>
          <a:ext cx="358588" cy="2817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88"/>
              </a:tblGrid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щ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ь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57068"/>
              </p:ext>
            </p:extLst>
          </p:nvPr>
        </p:nvGraphicFramePr>
        <p:xfrm>
          <a:off x="6163789" y="873841"/>
          <a:ext cx="358588" cy="4830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88"/>
              </a:tblGrid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52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39552" y="188640"/>
            <a:ext cx="5220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Треугольник, у которого равны боковые стороны.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9388" y="332656"/>
            <a:ext cx="45907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Треугольник, у которого все углы острые.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33265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/>
              <a:t>Геометрическая фигура</a:t>
            </a:r>
            <a:r>
              <a:rPr lang="ru-RU" sz="3200" b="1" dirty="0" smtClean="0"/>
              <a:t>,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не имеющая размеров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73869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/>
              <a:t>Если длину умножить на ширину, получится…</a:t>
            </a:r>
            <a:endParaRPr lang="ru-RU" sz="32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55588" y="332656"/>
            <a:ext cx="42040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Две прямые, которые </a:t>
            </a:r>
            <a:endParaRPr lang="ru-RU" sz="3200" b="1" dirty="0" smtClean="0"/>
          </a:p>
          <a:p>
            <a:r>
              <a:rPr lang="ru-RU" sz="3200" b="1" dirty="0" smtClean="0"/>
              <a:t>не </a:t>
            </a:r>
            <a:r>
              <a:rPr lang="ru-RU" sz="3200" b="1" dirty="0"/>
              <a:t>пересекаются.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59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1" grpId="1" build="p"/>
      <p:bldP spid="12" grpId="0"/>
      <p:bldP spid="12" grpId="1"/>
      <p:bldP spid="13" grpId="0"/>
      <p:bldP spid="13" grpId="1"/>
      <p:bldP spid="14" grpId="0" build="allAtOnce"/>
      <p:bldP spid="15" grpId="0"/>
      <p:bldP spid="15" grpId="1"/>
    </p:bldLst>
  </p:timing>
</p:sld>
</file>

<file path=ppt/theme/theme1.xml><?xml version="1.0" encoding="utf-8"?>
<a:theme xmlns:a="http://schemas.openxmlformats.org/drawingml/2006/main" name="кроссворд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кроссворд 2</Template>
  <TotalTime>0</TotalTime>
  <Words>91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кроссворд 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</dc:creator>
  <cp:lastModifiedBy>Alla</cp:lastModifiedBy>
  <cp:revision>1</cp:revision>
  <dcterms:created xsi:type="dcterms:W3CDTF">2016-04-10T03:18:02Z</dcterms:created>
  <dcterms:modified xsi:type="dcterms:W3CDTF">2016-04-10T03:18:55Z</dcterms:modified>
</cp:coreProperties>
</file>