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1" r:id="rId3"/>
    <p:sldMasterId id="2147483706" r:id="rId4"/>
    <p:sldMasterId id="2147483720" r:id="rId5"/>
    <p:sldMasterId id="2147483723" r:id="rId6"/>
  </p:sldMasterIdLst>
  <p:notesMasterIdLst>
    <p:notesMasterId r:id="rId9"/>
  </p:notesMasterIdLst>
  <p:handoutMasterIdLst>
    <p:handoutMasterId r:id="rId10"/>
  </p:handoutMasterIdLst>
  <p:sldIdLst>
    <p:sldId id="308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903A-1267-4524-BB37-61702F5539E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F9A9-0C17-4934-B922-59D98872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9DBD-0440-4B29-BF20-6D285D62D803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69D8-D2F9-4DDB-A5D1-B5F9441B5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2707-2964-4B04-9353-2AD3CFAC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5BD-DF25-4B7F-BD0D-F9CD58ED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5481-654E-4ECC-9FF7-8DBDDF18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5E2B-19A6-4349-8373-57E738A5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8E55-E42B-46BC-A5D1-90BE04D3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2CC9-019E-41D6-A2A0-200A3824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F63-CF05-48D9-B555-CD05806D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6FEB-FA45-4666-A402-1157692D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49DB-26B3-417B-B55F-6D5E35B3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1A42-31AA-42F1-BC2A-CF9C0C30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054A-6332-4D94-88C1-860F2C6C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2B99-334A-466C-A4A8-63DF7686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F771-5A09-427E-969F-B4C70851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2A69-B1FE-4908-9615-32C08948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313C-5464-4A28-BE40-3CAF3322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C741-EB3D-4FCB-BAF2-0DADD654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B051-E3A6-44C2-9921-38EC2AA0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23C5-245C-4BD3-BBA4-92AEC80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7E33-53BB-449F-8917-FFCF69BA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A62A-BC03-4D82-9929-DC64D7F3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DC98-791B-4950-AFF5-16DB43D1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F9A7-FD0B-46C8-857F-FC37D4E8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825E-2E97-4F08-A189-4240A94F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39AC-1453-422A-A807-1622AB09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CF04-1892-4B3C-95FB-142EA84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B64F-B933-40F5-B943-1D38C0F4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9E6A-269D-4AE6-AEDC-9068498C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9D2F-F1CA-4489-B627-4A7FA155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165D-38D5-4EE9-BD51-0041A584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91-F80D-48AD-B622-1F4C7F13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B32-9C6B-4F54-9F07-5D946E88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3F4-BDBA-44CA-AE60-355C7D2C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2252-4984-4F7E-AA6A-AB0E9AB7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BBA7-4714-4921-B6FD-D64928D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E95A-A595-432D-B015-D5F742E2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2621-AA5E-481F-9157-64E07472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9092-4118-4873-A725-14E9DBBF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9582-4AEC-4A1C-BBCF-553FF284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4D1D-324F-4F6B-AC8D-4F3F6592A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6AAE90E-5F15-4ECF-8B77-8E377274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0F73E31-B302-48CB-932C-481E55B6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071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2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3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4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2066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70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6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5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6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7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8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5944A-0978-4168-B97A-0CA185D67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090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4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85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4119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0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1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2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B1434-39BC-493E-B340-40CBA4DD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4114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18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9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5143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4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5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6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49970F-7FCE-4660-8C84-8FE5B858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5138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33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gray">
          <a:xfrm>
            <a:off x="500034" y="214290"/>
            <a:ext cx="8215370" cy="121444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Внеклассная работа</a:t>
            </a:r>
            <a:endParaRPr lang="ru-RU" sz="3200" b="1" dirty="0"/>
          </a:p>
        </p:txBody>
      </p:sp>
      <p:pic>
        <p:nvPicPr>
          <p:cNvPr id="6" name="Рисунок 5" descr="IMG_6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6786610" cy="4524407"/>
          </a:xfrm>
          <a:prstGeom prst="rect">
            <a:avLst/>
          </a:prstGeom>
          <a:ln w="38100">
            <a:solidFill>
              <a:srgbClr val="304990"/>
            </a:solidFill>
          </a:ln>
        </p:spPr>
      </p:pic>
      <p:pic>
        <p:nvPicPr>
          <p:cNvPr id="8" name="Рисунок 7" descr="IMG_6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85926"/>
            <a:ext cx="6750891" cy="4500594"/>
          </a:xfrm>
          <a:prstGeom prst="rect">
            <a:avLst/>
          </a:prstGeom>
          <a:ln w="38100">
            <a:solidFill>
              <a:srgbClr val="304990"/>
            </a:solidFill>
          </a:ln>
        </p:spPr>
      </p:pic>
      <p:pic>
        <p:nvPicPr>
          <p:cNvPr id="9" name="Рисунок 8" descr="IMG_6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714488"/>
            <a:ext cx="6733309" cy="4488873"/>
          </a:xfrm>
          <a:prstGeom prst="rect">
            <a:avLst/>
          </a:prstGeom>
          <a:ln w="38100">
            <a:solidFill>
              <a:srgbClr val="30499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0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1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661</TotalTime>
  <Words>2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Тема1</vt:lpstr>
      <vt:lpstr>6_594TGp_family_light_ani</vt:lpstr>
      <vt:lpstr>8_594TGp_family_light_ani</vt:lpstr>
      <vt:lpstr>1_594TGp_family_light_ani</vt:lpstr>
      <vt:lpstr>30_594TGp_family_light_ani</vt:lpstr>
      <vt:lpstr>31_594TGp_family_light_ani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76</cp:revision>
  <dcterms:modified xsi:type="dcterms:W3CDTF">2016-03-08T18:41:45Z</dcterms:modified>
</cp:coreProperties>
</file>