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CCFF"/>
    <a:srgbClr val="CCECFF"/>
    <a:srgbClr val="6F0096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67AF7-CD33-4263-8171-B5786623CB87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C276E-39C6-498D-B938-B0E6BD8B9E2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47625"/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Иерархия жанров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8C83804-9502-4110-94C9-CC9A124710E2}" type="parTrans" cxnId="{732FB909-4805-491D-A10D-8D0F887219D8}">
      <dgm:prSet/>
      <dgm:spPr/>
      <dgm:t>
        <a:bodyPr/>
        <a:lstStyle/>
        <a:p>
          <a:endParaRPr lang="ru-RU"/>
        </a:p>
      </dgm:t>
    </dgm:pt>
    <dgm:pt modelId="{5AB11D2A-DBDA-4471-9A19-864CC97A5376}" type="sibTrans" cxnId="{732FB909-4805-491D-A10D-8D0F887219D8}">
      <dgm:prSet/>
      <dgm:spPr/>
      <dgm:t>
        <a:bodyPr/>
        <a:lstStyle/>
        <a:p>
          <a:endParaRPr lang="ru-RU"/>
        </a:p>
      </dgm:t>
    </dgm:pt>
    <dgm:pt modelId="{D47A60B1-E667-4BB9-A227-632A869F859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495300" indent="-495300" algn="ctr" eaLnBrk="1" hangingPunct="1">
            <a:lnSpc>
              <a:spcPct val="100000"/>
            </a:lnSpc>
            <a:spcAft>
              <a:spcPts val="0"/>
            </a:spcAft>
            <a:buNone/>
          </a:pPr>
          <a:r>
            <a:rPr lang="ru-RU" sz="3600" b="1" dirty="0" smtClean="0">
              <a:solidFill>
                <a:srgbClr val="6F0096"/>
              </a:solidFill>
            </a:rPr>
            <a:t>Низкие:</a:t>
          </a:r>
        </a:p>
        <a:p>
          <a:pPr marL="495300" indent="-495300" eaLnBrk="1" hangingPunct="1">
            <a:lnSpc>
              <a:spcPct val="100000"/>
            </a:lnSpc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dirty="0" smtClean="0">
              <a:solidFill>
                <a:srgbClr val="6F0096"/>
              </a:solidFill>
            </a:rPr>
            <a:t>комедия;</a:t>
          </a:r>
        </a:p>
        <a:p>
          <a:pPr marL="495300" indent="-495300" eaLnBrk="1" hangingPunct="1">
            <a:lnSpc>
              <a:spcPct val="100000"/>
            </a:lnSpc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dirty="0" smtClean="0">
              <a:solidFill>
                <a:srgbClr val="6F0096"/>
              </a:solidFill>
            </a:rPr>
            <a:t>сатира;</a:t>
          </a:r>
        </a:p>
        <a:p>
          <a:pPr marL="495300" indent="-495300" eaLnBrk="1" hangingPunct="1">
            <a:lnSpc>
              <a:spcPct val="100000"/>
            </a:lnSpc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dirty="0" smtClean="0">
              <a:solidFill>
                <a:srgbClr val="6F0096"/>
              </a:solidFill>
            </a:rPr>
            <a:t>басня.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dirty="0"/>
        </a:p>
      </dgm:t>
    </dgm:pt>
    <dgm:pt modelId="{7E4F1723-C3D0-463E-B8DF-C1DDAE80EFB6}" type="parTrans" cxnId="{C1384684-9C00-4029-B12E-93168B2923CE}">
      <dgm:prSet/>
      <dgm:spPr/>
      <dgm:t>
        <a:bodyPr/>
        <a:lstStyle/>
        <a:p>
          <a:endParaRPr lang="ru-RU"/>
        </a:p>
      </dgm:t>
    </dgm:pt>
    <dgm:pt modelId="{C91B2E4A-BF05-49BC-B010-D72D42451A2A}" type="sibTrans" cxnId="{C1384684-9C00-4029-B12E-93168B2923CE}">
      <dgm:prSet/>
      <dgm:spPr/>
      <dgm:t>
        <a:bodyPr/>
        <a:lstStyle/>
        <a:p>
          <a:endParaRPr lang="ru-RU"/>
        </a:p>
      </dgm:t>
    </dgm:pt>
    <dgm:pt modelId="{9A67EC67-27B9-4D5E-98B4-CDDA183C443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 anchor="ctr" anchorCtr="0"/>
        <a:lstStyle/>
        <a:p>
          <a:pPr marL="495300" indent="-495300" algn="ctr" eaLnBrk="1" hangingPunct="1">
            <a:lnSpc>
              <a:spcPct val="90000"/>
            </a:lnSpc>
            <a:spcAft>
              <a:spcPct val="35000"/>
            </a:spcAft>
            <a:buNone/>
          </a:pPr>
          <a:endParaRPr lang="ru-RU" sz="2800" b="1" dirty="0" smtClean="0"/>
        </a:p>
        <a:p>
          <a:pPr marL="495300" indent="-495300" algn="ctr" eaLnBrk="1" hangingPunct="1">
            <a:lnSpc>
              <a:spcPct val="100000"/>
            </a:lnSpc>
            <a:spcAft>
              <a:spcPts val="0"/>
            </a:spcAft>
            <a:buNone/>
          </a:pPr>
          <a:r>
            <a:rPr lang="ru-RU" sz="3600" b="1" dirty="0" smtClean="0">
              <a:solidFill>
                <a:srgbClr val="6F0096"/>
              </a:solidFill>
            </a:rPr>
            <a:t>Высокие:</a:t>
          </a:r>
        </a:p>
        <a:p>
          <a:pPr marL="495300" indent="-495300" eaLnBrk="1" hangingPunct="1">
            <a:lnSpc>
              <a:spcPct val="100000"/>
            </a:lnSpc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dirty="0" smtClean="0">
              <a:solidFill>
                <a:srgbClr val="6F0096"/>
              </a:solidFill>
            </a:rPr>
            <a:t>трагедия;</a:t>
          </a:r>
        </a:p>
        <a:p>
          <a:pPr marL="495300" indent="-495300" eaLnBrk="1" hangingPunct="1">
            <a:lnSpc>
              <a:spcPct val="100000"/>
            </a:lnSpc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dirty="0" smtClean="0">
              <a:solidFill>
                <a:srgbClr val="6F0096"/>
              </a:solidFill>
            </a:rPr>
            <a:t>эпопея;</a:t>
          </a:r>
        </a:p>
        <a:p>
          <a:pPr marL="495300" indent="-495300" eaLnBrk="1" hangingPunct="1">
            <a:lnSpc>
              <a:spcPct val="100000"/>
            </a:lnSpc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dirty="0" smtClean="0">
              <a:solidFill>
                <a:srgbClr val="6F0096"/>
              </a:solidFill>
            </a:rPr>
            <a:t>ода.</a:t>
          </a:r>
        </a:p>
        <a:p>
          <a:pPr marL="495300" indent="-495300" eaLnBrk="1" hangingPunct="1">
            <a:lnSpc>
              <a:spcPct val="90000"/>
            </a:lnSpc>
            <a:spcAft>
              <a:spcPct val="35000"/>
            </a:spcAft>
            <a:buFontTx/>
            <a:buChar char="•"/>
          </a:pPr>
          <a:endParaRPr lang="ru-RU" sz="14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dirty="0"/>
        </a:p>
      </dgm:t>
    </dgm:pt>
    <dgm:pt modelId="{359A82E0-31E8-4633-8D83-E7A21068FE98}" type="sibTrans" cxnId="{3EB6454C-217C-4038-BCD9-86FDC3743CA4}">
      <dgm:prSet/>
      <dgm:spPr/>
      <dgm:t>
        <a:bodyPr/>
        <a:lstStyle/>
        <a:p>
          <a:endParaRPr lang="ru-RU"/>
        </a:p>
      </dgm:t>
    </dgm:pt>
    <dgm:pt modelId="{A26B3F76-3B09-476F-BD27-7AEF83302D8B}" type="parTrans" cxnId="{3EB6454C-217C-4038-BCD9-86FDC3743CA4}">
      <dgm:prSet/>
      <dgm:spPr/>
      <dgm:t>
        <a:bodyPr/>
        <a:lstStyle/>
        <a:p>
          <a:endParaRPr lang="ru-RU"/>
        </a:p>
      </dgm:t>
    </dgm:pt>
    <dgm:pt modelId="{E018BBB1-F05D-4BB5-9099-B4E6E7EBA25E}" type="pres">
      <dgm:prSet presAssocID="{46067AF7-CD33-4263-8171-B5786623CB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D782F2-3646-439B-A83D-159EE4248271}" type="pres">
      <dgm:prSet presAssocID="{ED6C276E-39C6-498D-B938-B0E6BD8B9E2F}" presName="hierRoot1" presStyleCnt="0">
        <dgm:presLayoutVars>
          <dgm:hierBranch val="init"/>
        </dgm:presLayoutVars>
      </dgm:prSet>
      <dgm:spPr/>
    </dgm:pt>
    <dgm:pt modelId="{AE8FA3AE-0D1B-4CBC-B05F-28BF19EB8B60}" type="pres">
      <dgm:prSet presAssocID="{ED6C276E-39C6-498D-B938-B0E6BD8B9E2F}" presName="rootComposite1" presStyleCnt="0"/>
      <dgm:spPr/>
    </dgm:pt>
    <dgm:pt modelId="{4A926ADE-39ED-49EE-B550-B9CC776A837C}" type="pres">
      <dgm:prSet presAssocID="{ED6C276E-39C6-498D-B938-B0E6BD8B9E2F}" presName="rootText1" presStyleLbl="node0" presStyleIdx="0" presStyleCnt="1" custScaleX="165209" custScaleY="165426" custLinFactNeighborX="-1325" custLinFactNeighborY="-9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EF72D-1956-4696-9652-EEFD7A814081}" type="pres">
      <dgm:prSet presAssocID="{ED6C276E-39C6-498D-B938-B0E6BD8B9E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2F5B5F-4CDB-4E7E-AE0B-D223C351C82E}" type="pres">
      <dgm:prSet presAssocID="{ED6C276E-39C6-498D-B938-B0E6BD8B9E2F}" presName="hierChild2" presStyleCnt="0"/>
      <dgm:spPr/>
    </dgm:pt>
    <dgm:pt modelId="{7DAE2634-6895-44D6-9C14-A7FAF10BDF18}" type="pres">
      <dgm:prSet presAssocID="{A26B3F76-3B09-476F-BD27-7AEF83302D8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3214C71-4A3E-4CAA-9E27-4DAE7E437E40}" type="pres">
      <dgm:prSet presAssocID="{9A67EC67-27B9-4D5E-98B4-CDDA183C443E}" presName="hierRoot2" presStyleCnt="0">
        <dgm:presLayoutVars>
          <dgm:hierBranch val="init"/>
        </dgm:presLayoutVars>
      </dgm:prSet>
      <dgm:spPr/>
    </dgm:pt>
    <dgm:pt modelId="{CEC2AE78-0300-4294-9099-B568D6EA6C26}" type="pres">
      <dgm:prSet presAssocID="{9A67EC67-27B9-4D5E-98B4-CDDA183C443E}" presName="rootComposite" presStyleCnt="0"/>
      <dgm:spPr/>
    </dgm:pt>
    <dgm:pt modelId="{59374FFE-1597-4126-9012-2166F63C747B}" type="pres">
      <dgm:prSet presAssocID="{9A67EC67-27B9-4D5E-98B4-CDDA183C443E}" presName="rootText" presStyleLbl="node2" presStyleIdx="0" presStyleCnt="2" custLinFactNeighborX="-1510" custLinFactNeighborY="45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02DDC-00F0-4BD0-8DCB-3E60FE63108B}" type="pres">
      <dgm:prSet presAssocID="{9A67EC67-27B9-4D5E-98B4-CDDA183C443E}" presName="rootConnector" presStyleLbl="node2" presStyleIdx="0" presStyleCnt="2"/>
      <dgm:spPr/>
      <dgm:t>
        <a:bodyPr/>
        <a:lstStyle/>
        <a:p>
          <a:endParaRPr lang="ru-RU"/>
        </a:p>
      </dgm:t>
    </dgm:pt>
    <dgm:pt modelId="{EE803172-576A-4CBE-A227-DC35C2F116F5}" type="pres">
      <dgm:prSet presAssocID="{9A67EC67-27B9-4D5E-98B4-CDDA183C443E}" presName="hierChild4" presStyleCnt="0"/>
      <dgm:spPr/>
    </dgm:pt>
    <dgm:pt modelId="{DF2A953E-F6DD-4240-9C6C-DA895ED8D002}" type="pres">
      <dgm:prSet presAssocID="{9A67EC67-27B9-4D5E-98B4-CDDA183C443E}" presName="hierChild5" presStyleCnt="0"/>
      <dgm:spPr/>
    </dgm:pt>
    <dgm:pt modelId="{7217FF5C-18A8-4E1C-BE09-D603D7C76E11}" type="pres">
      <dgm:prSet presAssocID="{7E4F1723-C3D0-463E-B8DF-C1DDAE80EFB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3231B2D-1180-483B-BA38-2E2B8C45FAF9}" type="pres">
      <dgm:prSet presAssocID="{D47A60B1-E667-4BB9-A227-632A869F8599}" presName="hierRoot2" presStyleCnt="0">
        <dgm:presLayoutVars>
          <dgm:hierBranch val="init"/>
        </dgm:presLayoutVars>
      </dgm:prSet>
      <dgm:spPr/>
    </dgm:pt>
    <dgm:pt modelId="{E2D5EE30-DA28-4AC8-9858-F60C6FB3D04B}" type="pres">
      <dgm:prSet presAssocID="{D47A60B1-E667-4BB9-A227-632A869F8599}" presName="rootComposite" presStyleCnt="0"/>
      <dgm:spPr/>
    </dgm:pt>
    <dgm:pt modelId="{76A47E50-1B42-446B-9A2E-6E1C113A603B}" type="pres">
      <dgm:prSet presAssocID="{D47A60B1-E667-4BB9-A227-632A869F8599}" presName="rootText" presStyleLbl="node2" presStyleIdx="1" presStyleCnt="2" custLinFactNeighborX="-4966" custLinFactNeighborY="24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CBEC3-E154-490A-84FC-14E9BA833982}" type="pres">
      <dgm:prSet presAssocID="{D47A60B1-E667-4BB9-A227-632A869F8599}" presName="rootConnector" presStyleLbl="node2" presStyleIdx="1" presStyleCnt="2"/>
      <dgm:spPr/>
      <dgm:t>
        <a:bodyPr/>
        <a:lstStyle/>
        <a:p>
          <a:endParaRPr lang="ru-RU"/>
        </a:p>
      </dgm:t>
    </dgm:pt>
    <dgm:pt modelId="{99C61CFA-B791-4827-B307-1B83D0114A77}" type="pres">
      <dgm:prSet presAssocID="{D47A60B1-E667-4BB9-A227-632A869F8599}" presName="hierChild4" presStyleCnt="0"/>
      <dgm:spPr/>
    </dgm:pt>
    <dgm:pt modelId="{0BD39E58-EAC9-440B-9707-3DC2AEEA5137}" type="pres">
      <dgm:prSet presAssocID="{D47A60B1-E667-4BB9-A227-632A869F8599}" presName="hierChild5" presStyleCnt="0"/>
      <dgm:spPr/>
    </dgm:pt>
    <dgm:pt modelId="{61DAA113-B42E-4C63-9769-54613B0302F9}" type="pres">
      <dgm:prSet presAssocID="{ED6C276E-39C6-498D-B938-B0E6BD8B9E2F}" presName="hierChild3" presStyleCnt="0"/>
      <dgm:spPr/>
    </dgm:pt>
  </dgm:ptLst>
  <dgm:cxnLst>
    <dgm:cxn modelId="{56D892A8-C639-4197-A5D8-682A072570DD}" type="presOf" srcId="{A26B3F76-3B09-476F-BD27-7AEF83302D8B}" destId="{7DAE2634-6895-44D6-9C14-A7FAF10BDF18}" srcOrd="0" destOrd="0" presId="urn:microsoft.com/office/officeart/2005/8/layout/orgChart1"/>
    <dgm:cxn modelId="{C094CCB6-D5F0-48AA-9B8D-235AC47CF6B2}" type="presOf" srcId="{ED6C276E-39C6-498D-B938-B0E6BD8B9E2F}" destId="{27DEF72D-1956-4696-9652-EEFD7A814081}" srcOrd="1" destOrd="0" presId="urn:microsoft.com/office/officeart/2005/8/layout/orgChart1"/>
    <dgm:cxn modelId="{25F7BE50-0C63-418D-92C7-D55D982ADF6F}" type="presOf" srcId="{ED6C276E-39C6-498D-B938-B0E6BD8B9E2F}" destId="{4A926ADE-39ED-49EE-B550-B9CC776A837C}" srcOrd="0" destOrd="0" presId="urn:microsoft.com/office/officeart/2005/8/layout/orgChart1"/>
    <dgm:cxn modelId="{2D3C53CF-A183-4181-9F66-E920FCA1E664}" type="presOf" srcId="{D47A60B1-E667-4BB9-A227-632A869F8599}" destId="{D2ECBEC3-E154-490A-84FC-14E9BA833982}" srcOrd="1" destOrd="0" presId="urn:microsoft.com/office/officeart/2005/8/layout/orgChart1"/>
    <dgm:cxn modelId="{C1384684-9C00-4029-B12E-93168B2923CE}" srcId="{ED6C276E-39C6-498D-B938-B0E6BD8B9E2F}" destId="{D47A60B1-E667-4BB9-A227-632A869F8599}" srcOrd="1" destOrd="0" parTransId="{7E4F1723-C3D0-463E-B8DF-C1DDAE80EFB6}" sibTransId="{C91B2E4A-BF05-49BC-B010-D72D42451A2A}"/>
    <dgm:cxn modelId="{B5EC548F-79A5-467A-9E40-1605E129B3AE}" type="presOf" srcId="{D47A60B1-E667-4BB9-A227-632A869F8599}" destId="{76A47E50-1B42-446B-9A2E-6E1C113A603B}" srcOrd="0" destOrd="0" presId="urn:microsoft.com/office/officeart/2005/8/layout/orgChart1"/>
    <dgm:cxn modelId="{01F08153-90ED-45CD-B837-DBC474E60030}" type="presOf" srcId="{9A67EC67-27B9-4D5E-98B4-CDDA183C443E}" destId="{59374FFE-1597-4126-9012-2166F63C747B}" srcOrd="0" destOrd="0" presId="urn:microsoft.com/office/officeart/2005/8/layout/orgChart1"/>
    <dgm:cxn modelId="{1702869F-2B32-4576-8527-83551A6D5E43}" type="presOf" srcId="{9A67EC67-27B9-4D5E-98B4-CDDA183C443E}" destId="{77102DDC-00F0-4BD0-8DCB-3E60FE63108B}" srcOrd="1" destOrd="0" presId="urn:microsoft.com/office/officeart/2005/8/layout/orgChart1"/>
    <dgm:cxn modelId="{497631B7-9CF9-4A56-8855-BF0C29CC021C}" type="presOf" srcId="{46067AF7-CD33-4263-8171-B5786623CB87}" destId="{E018BBB1-F05D-4BB5-9099-B4E6E7EBA25E}" srcOrd="0" destOrd="0" presId="urn:microsoft.com/office/officeart/2005/8/layout/orgChart1"/>
    <dgm:cxn modelId="{CD10526F-CC24-416C-B8A4-3A59DE67CA01}" type="presOf" srcId="{7E4F1723-C3D0-463E-B8DF-C1DDAE80EFB6}" destId="{7217FF5C-18A8-4E1C-BE09-D603D7C76E11}" srcOrd="0" destOrd="0" presId="urn:microsoft.com/office/officeart/2005/8/layout/orgChart1"/>
    <dgm:cxn modelId="{3EB6454C-217C-4038-BCD9-86FDC3743CA4}" srcId="{ED6C276E-39C6-498D-B938-B0E6BD8B9E2F}" destId="{9A67EC67-27B9-4D5E-98B4-CDDA183C443E}" srcOrd="0" destOrd="0" parTransId="{A26B3F76-3B09-476F-BD27-7AEF83302D8B}" sibTransId="{359A82E0-31E8-4633-8D83-E7A21068FE98}"/>
    <dgm:cxn modelId="{732FB909-4805-491D-A10D-8D0F887219D8}" srcId="{46067AF7-CD33-4263-8171-B5786623CB87}" destId="{ED6C276E-39C6-498D-B938-B0E6BD8B9E2F}" srcOrd="0" destOrd="0" parTransId="{38C83804-9502-4110-94C9-CC9A124710E2}" sibTransId="{5AB11D2A-DBDA-4471-9A19-864CC97A5376}"/>
    <dgm:cxn modelId="{BF9E4995-A468-4637-B15F-317874699DDD}" type="presParOf" srcId="{E018BBB1-F05D-4BB5-9099-B4E6E7EBA25E}" destId="{FAD782F2-3646-439B-A83D-159EE4248271}" srcOrd="0" destOrd="0" presId="urn:microsoft.com/office/officeart/2005/8/layout/orgChart1"/>
    <dgm:cxn modelId="{98AD0306-6C93-4A69-B931-D3B5ED10CF44}" type="presParOf" srcId="{FAD782F2-3646-439B-A83D-159EE4248271}" destId="{AE8FA3AE-0D1B-4CBC-B05F-28BF19EB8B60}" srcOrd="0" destOrd="0" presId="urn:microsoft.com/office/officeart/2005/8/layout/orgChart1"/>
    <dgm:cxn modelId="{94484A96-96DA-4488-920A-562A678D3FF7}" type="presParOf" srcId="{AE8FA3AE-0D1B-4CBC-B05F-28BF19EB8B60}" destId="{4A926ADE-39ED-49EE-B550-B9CC776A837C}" srcOrd="0" destOrd="0" presId="urn:microsoft.com/office/officeart/2005/8/layout/orgChart1"/>
    <dgm:cxn modelId="{8B4EE5AB-DE56-4E06-96E8-9BAA9EC4E10B}" type="presParOf" srcId="{AE8FA3AE-0D1B-4CBC-B05F-28BF19EB8B60}" destId="{27DEF72D-1956-4696-9652-EEFD7A814081}" srcOrd="1" destOrd="0" presId="urn:microsoft.com/office/officeart/2005/8/layout/orgChart1"/>
    <dgm:cxn modelId="{6FCBEB00-4049-48AB-B29B-CCEC85C9FA39}" type="presParOf" srcId="{FAD782F2-3646-439B-A83D-159EE4248271}" destId="{922F5B5F-4CDB-4E7E-AE0B-D223C351C82E}" srcOrd="1" destOrd="0" presId="urn:microsoft.com/office/officeart/2005/8/layout/orgChart1"/>
    <dgm:cxn modelId="{509CEAC2-EC0E-4EFF-994A-A4F3FFF67290}" type="presParOf" srcId="{922F5B5F-4CDB-4E7E-AE0B-D223C351C82E}" destId="{7DAE2634-6895-44D6-9C14-A7FAF10BDF18}" srcOrd="0" destOrd="0" presId="urn:microsoft.com/office/officeart/2005/8/layout/orgChart1"/>
    <dgm:cxn modelId="{34C49CF9-937C-49C6-BC6D-51F556FDD14E}" type="presParOf" srcId="{922F5B5F-4CDB-4E7E-AE0B-D223C351C82E}" destId="{B3214C71-4A3E-4CAA-9E27-4DAE7E437E40}" srcOrd="1" destOrd="0" presId="urn:microsoft.com/office/officeart/2005/8/layout/orgChart1"/>
    <dgm:cxn modelId="{F1FD4039-23B7-4954-8865-CF04A6B2AE8C}" type="presParOf" srcId="{B3214C71-4A3E-4CAA-9E27-4DAE7E437E40}" destId="{CEC2AE78-0300-4294-9099-B568D6EA6C26}" srcOrd="0" destOrd="0" presId="urn:microsoft.com/office/officeart/2005/8/layout/orgChart1"/>
    <dgm:cxn modelId="{0A08C251-4A78-490F-9E33-E570A6BF1FC8}" type="presParOf" srcId="{CEC2AE78-0300-4294-9099-B568D6EA6C26}" destId="{59374FFE-1597-4126-9012-2166F63C747B}" srcOrd="0" destOrd="0" presId="urn:microsoft.com/office/officeart/2005/8/layout/orgChart1"/>
    <dgm:cxn modelId="{7E7B32C8-26DA-454E-A4A8-DFC95C035448}" type="presParOf" srcId="{CEC2AE78-0300-4294-9099-B568D6EA6C26}" destId="{77102DDC-00F0-4BD0-8DCB-3E60FE63108B}" srcOrd="1" destOrd="0" presId="urn:microsoft.com/office/officeart/2005/8/layout/orgChart1"/>
    <dgm:cxn modelId="{F38F3A31-75EF-4A7A-9BF7-B854AEEE694E}" type="presParOf" srcId="{B3214C71-4A3E-4CAA-9E27-4DAE7E437E40}" destId="{EE803172-576A-4CBE-A227-DC35C2F116F5}" srcOrd="1" destOrd="0" presId="urn:microsoft.com/office/officeart/2005/8/layout/orgChart1"/>
    <dgm:cxn modelId="{35E07A27-9F6A-46E3-9C4A-E40EBD82A518}" type="presParOf" srcId="{B3214C71-4A3E-4CAA-9E27-4DAE7E437E40}" destId="{DF2A953E-F6DD-4240-9C6C-DA895ED8D002}" srcOrd="2" destOrd="0" presId="urn:microsoft.com/office/officeart/2005/8/layout/orgChart1"/>
    <dgm:cxn modelId="{B8A925FB-B590-4E32-800C-78787AD842C5}" type="presParOf" srcId="{922F5B5F-4CDB-4E7E-AE0B-D223C351C82E}" destId="{7217FF5C-18A8-4E1C-BE09-D603D7C76E11}" srcOrd="2" destOrd="0" presId="urn:microsoft.com/office/officeart/2005/8/layout/orgChart1"/>
    <dgm:cxn modelId="{7B48E1EC-251B-4C50-8ACA-35B637F97F91}" type="presParOf" srcId="{922F5B5F-4CDB-4E7E-AE0B-D223C351C82E}" destId="{B3231B2D-1180-483B-BA38-2E2B8C45FAF9}" srcOrd="3" destOrd="0" presId="urn:microsoft.com/office/officeart/2005/8/layout/orgChart1"/>
    <dgm:cxn modelId="{83624C2D-6E39-4100-A26A-3B94D614BB09}" type="presParOf" srcId="{B3231B2D-1180-483B-BA38-2E2B8C45FAF9}" destId="{E2D5EE30-DA28-4AC8-9858-F60C6FB3D04B}" srcOrd="0" destOrd="0" presId="urn:microsoft.com/office/officeart/2005/8/layout/orgChart1"/>
    <dgm:cxn modelId="{A2BE685C-A3BC-44EA-937E-9187FA0E5BDD}" type="presParOf" srcId="{E2D5EE30-DA28-4AC8-9858-F60C6FB3D04B}" destId="{76A47E50-1B42-446B-9A2E-6E1C113A603B}" srcOrd="0" destOrd="0" presId="urn:microsoft.com/office/officeart/2005/8/layout/orgChart1"/>
    <dgm:cxn modelId="{4AB546DD-0AA9-46ED-9C82-08078786367C}" type="presParOf" srcId="{E2D5EE30-DA28-4AC8-9858-F60C6FB3D04B}" destId="{D2ECBEC3-E154-490A-84FC-14E9BA833982}" srcOrd="1" destOrd="0" presId="urn:microsoft.com/office/officeart/2005/8/layout/orgChart1"/>
    <dgm:cxn modelId="{95103999-7D37-4A47-A477-C00F09A92C3C}" type="presParOf" srcId="{B3231B2D-1180-483B-BA38-2E2B8C45FAF9}" destId="{99C61CFA-B791-4827-B307-1B83D0114A77}" srcOrd="1" destOrd="0" presId="urn:microsoft.com/office/officeart/2005/8/layout/orgChart1"/>
    <dgm:cxn modelId="{45AD4924-7B46-4F2B-A23A-F9018134C63A}" type="presParOf" srcId="{B3231B2D-1180-483B-BA38-2E2B8C45FAF9}" destId="{0BD39E58-EAC9-440B-9707-3DC2AEEA5137}" srcOrd="2" destOrd="0" presId="urn:microsoft.com/office/officeart/2005/8/layout/orgChart1"/>
    <dgm:cxn modelId="{95C2FB99-9B66-4D4E-878F-C26278709E7F}" type="presParOf" srcId="{FAD782F2-3646-439B-A83D-159EE4248271}" destId="{61DAA113-B42E-4C63-9769-54613B0302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17FF5C-18A8-4E1C-BE09-D603D7C76E11}">
      <dsp:nvSpPr>
        <dsp:cNvPr id="0" name=""/>
        <dsp:cNvSpPr/>
      </dsp:nvSpPr>
      <dsp:spPr>
        <a:xfrm>
          <a:off x="4179516" y="3164933"/>
          <a:ext cx="2175654" cy="826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48"/>
              </a:lnTo>
              <a:lnTo>
                <a:pt x="2175654" y="424748"/>
              </a:lnTo>
              <a:lnTo>
                <a:pt x="2175654" y="826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E2634-6895-44D6-9C14-A7FAF10BDF18}">
      <dsp:nvSpPr>
        <dsp:cNvPr id="0" name=""/>
        <dsp:cNvSpPr/>
      </dsp:nvSpPr>
      <dsp:spPr>
        <a:xfrm>
          <a:off x="1913201" y="3164933"/>
          <a:ext cx="2266314" cy="826520"/>
        </a:xfrm>
        <a:custGeom>
          <a:avLst/>
          <a:gdLst/>
          <a:ahLst/>
          <a:cxnLst/>
          <a:rect l="0" t="0" r="0" b="0"/>
          <a:pathLst>
            <a:path>
              <a:moveTo>
                <a:pt x="2266314" y="0"/>
              </a:moveTo>
              <a:lnTo>
                <a:pt x="2266314" y="424748"/>
              </a:lnTo>
              <a:lnTo>
                <a:pt x="0" y="424748"/>
              </a:lnTo>
              <a:lnTo>
                <a:pt x="0" y="826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26ADE-39ED-49EE-B550-B9CC776A837C}">
      <dsp:nvSpPr>
        <dsp:cNvPr id="0" name=""/>
        <dsp:cNvSpPr/>
      </dsp:nvSpPr>
      <dsp:spPr>
        <a:xfrm>
          <a:off x="1018734" y="0"/>
          <a:ext cx="6321563" cy="316493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47625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B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Иерархия жанров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018734" y="0"/>
        <a:ext cx="6321563" cy="3164933"/>
      </dsp:txXfrm>
    </dsp:sp>
    <dsp:sp modelId="{59374FFE-1597-4126-9012-2166F63C747B}">
      <dsp:nvSpPr>
        <dsp:cNvPr id="0" name=""/>
        <dsp:cNvSpPr/>
      </dsp:nvSpPr>
      <dsp:spPr>
        <a:xfrm>
          <a:off x="0" y="3991454"/>
          <a:ext cx="3826403" cy="191320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495300" lvl="0" indent="-495300" algn="ctr" defTabSz="1244600" ea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 smtClean="0"/>
        </a:p>
        <a:p>
          <a:pPr marL="495300" lvl="0" indent="-495300" algn="ctr" defTabSz="12446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 smtClean="0">
              <a:solidFill>
                <a:srgbClr val="6F0096"/>
              </a:solidFill>
            </a:rPr>
            <a:t>Высокие:</a:t>
          </a:r>
        </a:p>
        <a:p>
          <a:pPr marL="495300" lvl="0" indent="-495300" defTabSz="12446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kern="1200" dirty="0" smtClean="0">
              <a:solidFill>
                <a:srgbClr val="6F0096"/>
              </a:solidFill>
            </a:rPr>
            <a:t>трагедия;</a:t>
          </a:r>
        </a:p>
        <a:p>
          <a:pPr marL="495300" lvl="0" indent="-495300" defTabSz="12446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kern="1200" dirty="0" smtClean="0">
              <a:solidFill>
                <a:srgbClr val="6F0096"/>
              </a:solidFill>
            </a:rPr>
            <a:t>эпопея;</a:t>
          </a:r>
        </a:p>
        <a:p>
          <a:pPr marL="495300" lvl="0" indent="-495300" defTabSz="12446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kern="1200" dirty="0" smtClean="0">
              <a:solidFill>
                <a:srgbClr val="6F0096"/>
              </a:solidFill>
            </a:rPr>
            <a:t>ода.</a:t>
          </a:r>
        </a:p>
        <a:p>
          <a:pPr marL="495300" lvl="0" indent="-495300" defTabSz="1244600" ea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•"/>
          </a:pPr>
          <a:endParaRPr lang="ru-RU" sz="1400" kern="1200" dirty="0" smtClean="0"/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0" y="3991454"/>
        <a:ext cx="3826403" cy="1913201"/>
      </dsp:txXfrm>
    </dsp:sp>
    <dsp:sp modelId="{76A47E50-1B42-446B-9A2E-6E1C113A603B}">
      <dsp:nvSpPr>
        <dsp:cNvPr id="0" name=""/>
        <dsp:cNvSpPr/>
      </dsp:nvSpPr>
      <dsp:spPr>
        <a:xfrm>
          <a:off x="4441969" y="3991454"/>
          <a:ext cx="3826403" cy="191320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495300" lvl="0" indent="-495300" algn="ctr" defTabSz="16002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 smtClean="0">
              <a:solidFill>
                <a:srgbClr val="6F0096"/>
              </a:solidFill>
            </a:rPr>
            <a:t>Низкие:</a:t>
          </a:r>
        </a:p>
        <a:p>
          <a:pPr marL="495300" lvl="0" indent="-495300" defTabSz="16002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kern="1200" dirty="0" smtClean="0">
              <a:solidFill>
                <a:srgbClr val="6F0096"/>
              </a:solidFill>
            </a:rPr>
            <a:t>комедия;</a:t>
          </a:r>
        </a:p>
        <a:p>
          <a:pPr marL="495300" lvl="0" indent="-495300" defTabSz="16002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kern="1200" dirty="0" smtClean="0">
              <a:solidFill>
                <a:srgbClr val="6F0096"/>
              </a:solidFill>
            </a:rPr>
            <a:t>сатира;</a:t>
          </a:r>
        </a:p>
        <a:p>
          <a:pPr marL="495300" lvl="0" indent="-495300" defTabSz="1600200" ea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AutoNum type="arabicParenR"/>
          </a:pPr>
          <a:r>
            <a:rPr lang="ru-RU" sz="2800" kern="1200" dirty="0" smtClean="0">
              <a:solidFill>
                <a:srgbClr val="6F0096"/>
              </a:solidFill>
            </a:rPr>
            <a:t>басня.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441969" y="3991454"/>
        <a:ext cx="3826403" cy="191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40;&#1049;&#1071;\Desktop\&#1055;&#1088;&#1077;&#1079;&#1077;&#1085;&#1090;&#1072;&#1094;&#1080;&#1103;%20&#1055;&#1086;&#1082;&#1088;&#1091;&#1095;&#1080;&#1085;&#1072;\33-vivaldi-vremena__goda__vesna.mp3" TargetMode="Externa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&#1060;&#1077;&#1086;&#1092;&#1072;&#1085;_(&#1055;&#1088;&#1086;&#1082;&#1086;&#1087;&#1086;&#1074;&#1080;&#1095;)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40;&#1049;&#1071;\Desktop\&#1055;&#1088;&#1077;&#1079;&#1077;&#1085;&#1090;&#1072;&#1094;&#1080;&#1103;%20&#1055;&#1086;&#1082;&#1088;&#1091;&#1095;&#1080;&#1085;&#1072;\m.v._lomonosov_-_oda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&#1052;&#1040;&#1049;&#1071;\Desktop\&#1055;&#1088;&#1077;&#1079;&#1077;&#1085;&#1090;&#1072;&#1094;&#1080;&#1103;%20&#1055;&#1086;&#1082;&#1088;&#1091;&#1095;&#1080;&#1085;&#1072;\&#1044;&#1077;&#1088;&#1078;&#1072;&#1074;&#1080;&#1085;.docx" TargetMode="Externa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005064"/>
            <a:ext cx="4536504" cy="25202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Работу выполнила:</a:t>
            </a:r>
          </a:p>
          <a:p>
            <a:pPr algn="l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учитель русского языка и литературы</a:t>
            </a:r>
          </a:p>
          <a:p>
            <a:pPr algn="l"/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МБОУ-лицей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№ 32</a:t>
            </a:r>
          </a:p>
          <a:p>
            <a:pPr algn="l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Покручина М.Ю.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04664"/>
            <a:ext cx="653908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>
                  <a:solidFill>
                    <a:schemeClr val="bg2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Классицизм </a:t>
            </a:r>
            <a:br>
              <a:rPr lang="ru-RU" sz="6600" b="1" spc="150" dirty="0" smtClean="0">
                <a:ln w="11430">
                  <a:solidFill>
                    <a:schemeClr val="bg2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600" b="1" spc="150" dirty="0" smtClean="0">
                <a:ln w="11430">
                  <a:solidFill>
                    <a:schemeClr val="bg2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русской литературе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Основное</a:t>
            </a:r>
            <a:r>
              <a:rPr lang="ru-RU" dirty="0" smtClean="0"/>
              <a:t> </a:t>
            </a:r>
            <a:r>
              <a:rPr lang="ru-RU" b="1" dirty="0" smtClean="0"/>
              <a:t>свойство</a:t>
            </a:r>
            <a:r>
              <a:rPr lang="ru-RU" dirty="0" smtClean="0"/>
              <a:t>-обращенность к образам и формам античного искусства как классическим и идеальным образцам; нормативная поэтика.</a:t>
            </a:r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b="1" dirty="0" smtClean="0"/>
              <a:t>В основе эстетики</a:t>
            </a:r>
            <a:r>
              <a:rPr lang="ru-RU" dirty="0" smtClean="0"/>
              <a:t> - принцип рационализма и «подражания природе».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524" y="489446"/>
            <a:ext cx="803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Эстетика классицизма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60040" y="332656"/>
          <a:ext cx="84604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Повышенный интерес к историческому прошлому своей страны.</a:t>
            </a:r>
          </a:p>
          <a:p>
            <a:pPr eaLnBrk="1" hangingPunct="1"/>
            <a:r>
              <a:rPr lang="ru-RU" dirty="0" smtClean="0"/>
              <a:t>Интерес к фольклору.</a:t>
            </a:r>
          </a:p>
          <a:p>
            <a:pPr eaLnBrk="1" hangingPunct="1"/>
            <a:r>
              <a:rPr lang="ru-RU" dirty="0" smtClean="0"/>
              <a:t>Развитие сатирического направления.</a:t>
            </a:r>
          </a:p>
          <a:p>
            <a:pPr eaLnBrk="1" hangingPunct="1"/>
            <a:r>
              <a:rPr lang="ru-RU" dirty="0" smtClean="0"/>
              <a:t>Перенесение акцента с идей абсолютной монархии на идею просвещенного абсолютизма.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407" y="188640"/>
            <a:ext cx="90011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Национальные особенности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русского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классицизма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24744"/>
            <a:ext cx="777353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33-vivaldi-vremena__goda__ves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80784" y="332656"/>
            <a:ext cx="576064" cy="576064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308304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956376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4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Представители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Характерные черты классицизма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Эстетика классицизма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Иерархия жанров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Национальные особенности русского классицизма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39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524328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hlinkClick r:id="rId2"/>
              </a:rPr>
              <a:t>Литературный деятель эпохи Петра </a:t>
            </a:r>
            <a:r>
              <a:rPr lang="en-US" sz="3600" b="1" dirty="0" smtClean="0">
                <a:hlinkClick r:id="rId2"/>
              </a:rPr>
              <a:t>I</a:t>
            </a:r>
            <a:r>
              <a:rPr lang="ru-RU" sz="3600" b="1" dirty="0" smtClean="0">
                <a:hlinkClick r:id="rId2"/>
              </a:rPr>
              <a:t>, придворный писатель императора.</a:t>
            </a:r>
            <a:endParaRPr lang="ru-RU" sz="3600" b="1" dirty="0"/>
          </a:p>
        </p:txBody>
      </p:sp>
      <p:pic>
        <p:nvPicPr>
          <p:cNvPr id="6" name="Picture 5" descr="Феофан Прокопови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32400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496" y="404664"/>
            <a:ext cx="8875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представители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0" name="Picture 4" descr="Ломоно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00213"/>
            <a:ext cx="27352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Ломоносов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716338"/>
            <a:ext cx="15113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Ломоносов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412875"/>
            <a:ext cx="31686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44624"/>
            <a:ext cx="57931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Михаил Васильевич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Ломоносов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m.v._lomonosov_-_o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77200" y="188640"/>
            <a:ext cx="432048" cy="432048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8078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78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0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8196" name="Picture 4" descr="Тредиак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29511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Тредиаковский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68638"/>
            <a:ext cx="20177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Тредиаковский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700213"/>
            <a:ext cx="2000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41" y="0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Василий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Кирилович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Тредиаковский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51064E-7 C -0.07934 -0.14686 -0.15851 -0.29371 -0.27396 -0.32169 C -0.38941 -0.34968 -0.61528 -0.24422 -0.69236 -0.16813 C -0.76945 -0.09205 -0.80868 0.05065 -0.73698 0.13529 C -0.66528 0.21993 -0.33785 0.36656 -0.26163 0.34019 C -0.18542 0.3136 -0.27153 0.03168 -0.28004 -0.02475 C -0.28854 -0.08141 -0.30052 -0.03955 -0.31233 0.00185 " pathEditMode="relative" ptsTypes="aaaaaaA">
                                      <p:cBhvr>
                                        <p:cTn id="1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Державин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30241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Державин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997200"/>
            <a:ext cx="1905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Держав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700213"/>
            <a:ext cx="18716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2732" y="404664"/>
            <a:ext cx="87414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Гавриил Романович Державин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6" action="ppaction://hlinkfile" highlightClick="1"/>
          </p:cNvPr>
          <p:cNvSpPr/>
          <p:nvPr/>
        </p:nvSpPr>
        <p:spPr>
          <a:xfrm>
            <a:off x="7596336" y="1268760"/>
            <a:ext cx="792088" cy="864096"/>
          </a:xfrm>
          <a:prstGeom prst="actionButtonHelp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1268" name="Picture 4" descr="Фонвиз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40862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Фонвизин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96975"/>
            <a:ext cx="1905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Фонвизин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284538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1081" y="404664"/>
            <a:ext cx="8384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Денис Иванович Фонвизин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6" name="Picture 4" descr="IL4-F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39243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Радищев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268413"/>
            <a:ext cx="2095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радищев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484313"/>
            <a:ext cx="3009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8407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Николаевич Радищев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F0096"/>
                </a:solidFill>
              </a:rPr>
              <a:t>Культ разума.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F0096"/>
                </a:solidFill>
              </a:rPr>
              <a:t>Художественное произведение организуется как искусственное, логически построенное целое.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F0096"/>
                </a:solidFill>
              </a:rPr>
              <a:t>Строгая сюжетно-композиционная организация, схематизм.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F0096"/>
                </a:solidFill>
              </a:rPr>
              <a:t>Жизненные явления организуются так, чтобы выявить и запечатлеть их родовые, существенные черты и свойства.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6F0096"/>
                </a:solidFill>
              </a:rPr>
              <a:t>Человеческие характеры обрисовываются прямолинейно; положительные и отрицательные герои противопоставляются.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6F0096"/>
                </a:solidFill>
              </a:rPr>
              <a:t>Активное обращение к общественной, гражданской проблематике.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55393" y="260648"/>
            <a:ext cx="55756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Характерные черты 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классицизма: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732240" y="6165304"/>
            <a:ext cx="648072" cy="504056"/>
          </a:xfrm>
          <a:prstGeom prst="actionButtonBackPreviou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380312" y="6165304"/>
            <a:ext cx="792088" cy="504056"/>
          </a:xfrm>
          <a:prstGeom prst="actionButtonHom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48072" cy="504056"/>
          </a:xfrm>
          <a:prstGeom prst="actionButtonForwardNex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188</Words>
  <Application>Microsoft Office PowerPoint</Application>
  <PresentationFormat>Экран (4:3)</PresentationFormat>
  <Paragraphs>45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МАЙЯ</dc:creator>
  <cp:lastModifiedBy>МАЙЯ</cp:lastModifiedBy>
  <cp:revision>11</cp:revision>
  <dcterms:created xsi:type="dcterms:W3CDTF">2015-12-09T19:57:32Z</dcterms:created>
  <dcterms:modified xsi:type="dcterms:W3CDTF">2015-12-09T21:33:17Z</dcterms:modified>
</cp:coreProperties>
</file>