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76" r:id="rId4"/>
    <p:sldId id="277" r:id="rId5"/>
    <p:sldId id="258" r:id="rId6"/>
    <p:sldId id="278" r:id="rId7"/>
    <p:sldId id="281" r:id="rId8"/>
    <p:sldId id="300" r:id="rId9"/>
    <p:sldId id="301" r:id="rId10"/>
    <p:sldId id="283" r:id="rId11"/>
    <p:sldId id="292" r:id="rId12"/>
    <p:sldId id="294" r:id="rId13"/>
    <p:sldId id="296" r:id="rId14"/>
    <p:sldId id="297" r:id="rId15"/>
    <p:sldId id="298" r:id="rId16"/>
    <p:sldId id="302" r:id="rId17"/>
    <p:sldId id="293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58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6F51-FB42-43C5-9821-C386BE6BE38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AB3C3-75E1-43CB-8C1D-202671C46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Забранская</a:t>
            </a:r>
            <a:r>
              <a:rPr lang="ru-RU" dirty="0" smtClean="0"/>
              <a:t> О.В. Руководитель музея «Живая нить истории»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кружковой работы в деятельности школьного музея</a:t>
            </a:r>
            <a:br>
              <a:rPr lang="ru-RU" dirty="0" smtClean="0"/>
            </a:br>
            <a:r>
              <a:rPr lang="ru-RU" dirty="0" smtClean="0"/>
              <a:t>(из опыта работы)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51720" y="18466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МКОУ «СОШ с.Сосновка»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537321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2012год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 rot="10800000" flipV="1">
            <a:off x="323528" y="58097"/>
            <a:ext cx="83529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Благодаря огромной работе, проведенной совместными усилиями, в настоящий момент созданы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действуют следующие тематические экспозиции: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C:\Users\z\Desktop\музей\IMG_2429.JPG"/>
          <p:cNvPicPr>
            <a:picLocks noChangeAspect="1" noChangeArrowheads="1"/>
          </p:cNvPicPr>
          <p:nvPr/>
        </p:nvPicPr>
        <p:blipFill>
          <a:blip r:embed="rId2" cstate="print"/>
          <a:srcRect l="16068" r="16068"/>
          <a:stretch>
            <a:fillRect/>
          </a:stretch>
        </p:blipFill>
        <p:spPr bwMode="auto">
          <a:xfrm>
            <a:off x="5292080" y="1628800"/>
            <a:ext cx="2736304" cy="45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2132856"/>
            <a:ext cx="43924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1.История пионерской организации;</a:t>
            </a:r>
          </a:p>
          <a:p>
            <a:r>
              <a:rPr lang="ru-RU" sz="2400" dirty="0" smtClean="0"/>
              <a:t>2.История дружины имени Вали Котика;</a:t>
            </a:r>
          </a:p>
          <a:p>
            <a:r>
              <a:rPr lang="ru-RU" sz="2400" dirty="0" smtClean="0">
                <a:latin typeface="Times New Roman" pitchFamily="18" charset="0"/>
              </a:rPr>
              <a:t>3. История </a:t>
            </a:r>
            <a:r>
              <a:rPr lang="ru-RU" sz="2400" dirty="0" err="1" smtClean="0">
                <a:latin typeface="Times New Roman" pitchFamily="18" charset="0"/>
              </a:rPr>
              <a:t>Сосновской</a:t>
            </a:r>
            <a:r>
              <a:rPr lang="ru-RU" sz="2400" dirty="0" smtClean="0">
                <a:latin typeface="Times New Roman" pitchFamily="18" charset="0"/>
              </a:rPr>
              <a:t> школы</a:t>
            </a:r>
            <a:endParaRPr lang="ru-RU" sz="2400" dirty="0" smtClean="0"/>
          </a:p>
          <a:p>
            <a:r>
              <a:rPr lang="ru-RU" sz="2400" dirty="0" smtClean="0"/>
              <a:t>4.Наши орденоносцы;</a:t>
            </a:r>
          </a:p>
          <a:p>
            <a:r>
              <a:rPr lang="ru-RU" sz="2400" dirty="0" smtClean="0"/>
              <a:t>5.</a:t>
            </a:r>
            <a:r>
              <a:rPr lang="ru-RU" sz="2400" dirty="0" smtClean="0">
                <a:latin typeface="Times New Roman" pitchFamily="18" charset="0"/>
              </a:rPr>
              <a:t> Моей прабабушке посвящается;</a:t>
            </a:r>
          </a:p>
          <a:p>
            <a:r>
              <a:rPr lang="ru-RU" sz="2400" dirty="0" smtClean="0">
                <a:latin typeface="Times New Roman" pitchFamily="18" charset="0"/>
              </a:rPr>
              <a:t>6.Персональные выставки;</a:t>
            </a:r>
          </a:p>
          <a:p>
            <a:r>
              <a:rPr lang="ru-RU" sz="2400" dirty="0" smtClean="0">
                <a:latin typeface="Times New Roman" pitchFamily="18" charset="0"/>
              </a:rPr>
              <a:t>7.Выставка «Предметы быта сибиряков»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467544" y="759768"/>
            <a:ext cx="5649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95425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нашей работы: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5536" y="145168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1.Изучение истории родного села;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2.Подготовка и проведение экскурсий  по школьному музею;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3.Исследовательская работа;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4.Подготовка презентаций 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5.Поездки в музеи города  Новосибирска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области;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6.Музейные уроки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admin\Рабочий стол\забранская\DSC0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36585" cy="3353644"/>
          </a:xfrm>
          <a:prstGeom prst="rect">
            <a:avLst/>
          </a:prstGeom>
          <a:noFill/>
        </p:spPr>
      </p:pic>
      <p:pic>
        <p:nvPicPr>
          <p:cNvPr id="54275" name="Picture 3" descr="E:\о.в\03052012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04797"/>
            <a:ext cx="2793504" cy="3724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0133" y="260648"/>
            <a:ext cx="7803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Наши экскурсоводы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3732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Губадова</a:t>
            </a:r>
            <a:r>
              <a:rPr lang="ru-RU" dirty="0" smtClean="0"/>
              <a:t> </a:t>
            </a:r>
            <a:r>
              <a:rPr lang="ru-RU" dirty="0" err="1" smtClean="0"/>
              <a:t>Айгуль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Павловских Алина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733256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Гулиева </a:t>
            </a:r>
            <a:r>
              <a:rPr lang="ru-RU" dirty="0" err="1" smtClean="0"/>
              <a:t>Эльмира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admin\Рабочий стол\фото\IMG_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3938667" cy="295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Салют! Пионерия!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6323" name="Picture 3" descr="C:\Documents and Settings\admin\Рабочий стол\фото\IMG_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2427" y="2881449"/>
            <a:ext cx="3049145" cy="228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admin\Рабочий стол\дети\сканирование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870075" cy="4640263"/>
          </a:xfrm>
          <a:prstGeom prst="rect">
            <a:avLst/>
          </a:prstGeom>
          <a:noFill/>
        </p:spPr>
      </p:pic>
      <p:pic>
        <p:nvPicPr>
          <p:cNvPr id="57347" name="Picture 3" descr="C:\Documents and Settings\admin\Рабочий стол\дети\сканирование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276872"/>
            <a:ext cx="3694159" cy="2592288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15816" y="644831"/>
            <a:ext cx="6228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тогом посещения музея должно быть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самостоятельное творчество детей :рисунок, сочинение на тему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3732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Пионер. </a:t>
            </a:r>
          </a:p>
          <a:p>
            <a:r>
              <a:rPr lang="ru-RU" dirty="0" err="1" smtClean="0"/>
              <a:t>Автор:Бессмертный</a:t>
            </a:r>
            <a:r>
              <a:rPr lang="ru-RU" dirty="0" smtClean="0"/>
              <a:t> Вова </a:t>
            </a:r>
          </a:p>
          <a:p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2292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Пионерский барабан. </a:t>
            </a:r>
          </a:p>
          <a:p>
            <a:r>
              <a:rPr lang="ru-RU" dirty="0" smtClean="0"/>
              <a:t>Автор: Звягинцева Полина 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Documents and Settings\admin\Рабочий стол\дети\сканирование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6309469" cy="3984875"/>
          </a:xfrm>
          <a:prstGeom prst="rect">
            <a:avLst/>
          </a:prstGeom>
          <a:noFill/>
        </p:spPr>
      </p:pic>
      <p:pic>
        <p:nvPicPr>
          <p:cNvPr id="58370" name="Picture 2" descr="C:\Documents and Settings\admin\Рабочий стол\дети\сканирование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3312368" cy="405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62880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заранее намечаю формы участия в работе членов кружка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6288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оказываю им помощь в подготовке сообщений, поиску  материала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35699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помощь при подготовке презентаций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3717032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954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распределяю поручения между кружковцами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Руководитель музея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5776" y="105273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15816" y="1196752"/>
            <a:ext cx="122413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1196752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499992" y="1268760"/>
            <a:ext cx="72008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428604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умения, приобретенные в кружке, а также материал, полученный в ходе исследования, учащиеся используют на уроках литературы, истории, истории Сибири, географии, проводя параллели между действительно произошедшими историческими событиями и теми, что описываются писателями в художественных произведениях, изучаемых по программе.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C:\Documents and Settings\Администратор\Рабочий стол\декаб\DSC07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3789040"/>
            <a:ext cx="3203848" cy="247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9552" y="787104"/>
            <a:ext cx="7876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Краеведческий музей играет особую роль в патриотическом воспитании учащихся. Этому способствует всестороннее и многообразное отражение в краеведческом музее жизни родного края, его прошлого и настоящего. Краеведческий музей – одно из самых действенных орудий воспитания патриотизма, любви к своей земле и чувства гордости за нее.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Краеведение учит людей любить не только свои родные места, но и знать о них, приучает их интересоваться историей, искусством, литературой, повышать свой культурный уровень. Это – самый массовый вид науки.»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</a:t>
            </a:r>
            <a:r>
              <a:rPr lang="ru-RU" sz="2400" b="1" dirty="0" smtClean="0"/>
              <a:t>Д.С.Лихачёв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   </a:t>
            </a:r>
            <a:r>
              <a:rPr lang="ru-RU" sz="3200" b="1" dirty="0" smtClean="0"/>
              <a:t>Основной формой внеклассной работы по краеведению является кружок.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Кружок играет важную роль в формировании познавательного интереса учащихся к школьным предметам, развивает творческий потенциал и практические навыки личности. Именно кружковая деятельность способствует заполнению свободного времени ребенка интересными делами. </a:t>
            </a:r>
            <a:endParaRPr lang="ru-RU" sz="3200" dirty="0" smtClean="0">
              <a:latin typeface="Arial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51520" y="345013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251520" y="1181769"/>
            <a:ext cx="88924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Краеведческий кружок существует в школе уже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лет. 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регулярно привлекаю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новых участников краеведческой работы, которая стала неотъемлемой частью жизни школы. Через краеведческий кружок учащиеся нашей школы могут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олучить дополнительные знания п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истории нашего села и приобрести навыки музейного дела. Для сбора экспонатов  привлекаются учащиеся всех классов.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с моег комп\Фотки\поход\STA4367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423780" cy="331837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с моег комп\Фотки\поход\STA43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128459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развитие у учащихся чувства любви к Родине через осознание основных ценностей – семья, родное село, область, страна; воспитание ответственности и заботы за  их судьбу, через местный исторический материал.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805264"/>
            <a:ext cx="504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Экспедиция: </a:t>
            </a:r>
            <a:r>
              <a:rPr lang="ru-RU" dirty="0" err="1" smtClean="0"/>
              <a:t>Сосновка-Мильтюши-Сосновка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38173"/>
            <a:ext cx="85009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 стараюсь вовлечь в кружковую деятельность детей «группы риска», детей,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находящихся в трудной жизненной ситуации,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стоящих на внутри школьном учете.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Мои документы D\Фотки\поход\мой музей\IMG_2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54868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30033"/>
                </a:solidFill>
                <a:latin typeface="Monotype Corsiva" pitchFamily="64" charset="0"/>
              </a:rPr>
              <a:t>Историко-краеведческий  музей 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4" charset="0"/>
              </a:rPr>
              <a:t>«Живая нить истории»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1 сентября 2011года  кружок стал работать на базе музея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7067" y="2441762"/>
            <a:ext cx="1353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</a:p>
          <a:p>
            <a:r>
              <a:rPr lang="ru-RU" sz="2800" b="1" dirty="0" smtClean="0"/>
              <a:t>У</a:t>
            </a:r>
          </a:p>
          <a:p>
            <a:r>
              <a:rPr lang="ru-RU" sz="2800" b="1" dirty="0" smtClean="0"/>
              <a:t>З</a:t>
            </a:r>
          </a:p>
          <a:p>
            <a:r>
              <a:rPr lang="ru-RU" sz="2800" b="1" dirty="0" smtClean="0"/>
              <a:t>Е</a:t>
            </a:r>
          </a:p>
          <a:p>
            <a:r>
              <a:rPr lang="ru-RU" sz="2800" b="1" dirty="0" err="1" smtClean="0"/>
              <a:t>й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98072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сохранение, преумножение исторического и культурного наследия ,сконцентрированного 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фондах и экспозициях музея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85293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вовлечения учащихся, родителей,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общественности в его работу,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3933056"/>
            <a:ext cx="44644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 детей исторической памяти, причастности к национальной культуре и истории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229200"/>
            <a:ext cx="43924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активной гражданской и патриотической позиции.</a:t>
            </a:r>
            <a:endParaRPr lang="ru-RU" b="1" dirty="0" smtClean="0"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835696" y="3284984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91680" y="2204864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835696" y="4293096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79712" y="5445224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83568" y="2348880"/>
            <a:ext cx="720080" cy="33843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59832" y="1052736"/>
            <a:ext cx="5688632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сохранение, преумножение исторического и культурного наследия, сконцентрированного 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фондах и экспозициях музея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75856" y="2780928"/>
            <a:ext cx="525658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Вовлечение учащихся, родителей,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общественности в  работу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2420888"/>
            <a:ext cx="1080120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</a:p>
          <a:p>
            <a:pPr algn="ctr"/>
            <a:r>
              <a:rPr lang="ru-RU" sz="2800" dirty="0" smtClean="0"/>
              <a:t>Р</a:t>
            </a:r>
          </a:p>
          <a:p>
            <a:pPr algn="ctr"/>
            <a:r>
              <a:rPr lang="ru-RU" sz="2800" dirty="0" smtClean="0"/>
              <a:t>У</a:t>
            </a:r>
          </a:p>
          <a:p>
            <a:pPr algn="ctr"/>
            <a:r>
              <a:rPr lang="ru-RU" sz="2800" dirty="0" smtClean="0"/>
              <a:t>Ж</a:t>
            </a:r>
          </a:p>
          <a:p>
            <a:pPr algn="ctr"/>
            <a:r>
              <a:rPr lang="ru-RU" sz="2800" dirty="0" smtClean="0"/>
              <a:t>О</a:t>
            </a:r>
          </a:p>
          <a:p>
            <a:pPr algn="ctr"/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3" name="Овал 2"/>
          <p:cNvSpPr/>
          <p:nvPr/>
        </p:nvSpPr>
        <p:spPr>
          <a:xfrm>
            <a:off x="2771800" y="1844824"/>
            <a:ext cx="57606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Составление  и оформление различных экспозиций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2843808" y="3284984"/>
            <a:ext cx="59046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Разработка  и проведение обзорных, тематических экскурсий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3275856" y="4653136"/>
            <a:ext cx="53285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Подготовка  мероприятий на базе музея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51720" y="2780928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907704" y="4005064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51720" y="51571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339752" y="260648"/>
            <a:ext cx="46085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Руководитель музея</a:t>
            </a:r>
          </a:p>
          <a:p>
            <a:pPr algn="ctr"/>
            <a:r>
              <a:rPr lang="ru-RU" sz="2800" dirty="0" smtClean="0"/>
              <a:t>Совет музея </a:t>
            </a:r>
          </a:p>
          <a:p>
            <a:pPr algn="ctr"/>
            <a:r>
              <a:rPr lang="ru-RU" sz="2800" dirty="0" smtClean="0"/>
              <a:t>Актив музея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947</TotalTime>
  <Words>599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Роль кружковой работы в деятельности школьного музея (из опыта работы)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кружковой работы в деятельности школьного музея</dc:title>
  <cp:lastModifiedBy>Home</cp:lastModifiedBy>
  <cp:revision>99</cp:revision>
  <dcterms:modified xsi:type="dcterms:W3CDTF">2016-04-03T18:24:24Z</dcterms:modified>
</cp:coreProperties>
</file>