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4817F6-E187-4DDC-A46E-C22644384A99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B94FEF-638C-458D-A826-19DFAAD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-571528"/>
            <a:ext cx="7772400" cy="204409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Чудеса чудесные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35729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 сказкам А.С. Пушкина</a:t>
            </a:r>
            <a:endParaRPr lang="ru-RU" sz="2800" dirty="0"/>
          </a:p>
        </p:txBody>
      </p:sp>
      <p:pic>
        <p:nvPicPr>
          <p:cNvPr id="1027" name="Picture 3" descr="C:\Users\User\Downloads\i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132178" cy="2643196"/>
          </a:xfrm>
          <a:prstGeom prst="rect">
            <a:avLst/>
          </a:prstGeom>
          <a:noFill/>
        </p:spPr>
      </p:pic>
      <p:pic>
        <p:nvPicPr>
          <p:cNvPr id="3074" name="Picture 2" descr="C:\Users\User\Downloads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000396" cy="2980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7144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«…Это  чудо знаю я;</a:t>
            </a:r>
            <a:br>
              <a:rPr lang="ru-RU" sz="2800" dirty="0" smtClean="0"/>
            </a:br>
            <a:r>
              <a:rPr lang="ru-RU" sz="2800" dirty="0" smtClean="0"/>
              <a:t>Полно, князь, душа моя,</a:t>
            </a:r>
            <a:br>
              <a:rPr lang="ru-RU" sz="2800" dirty="0" smtClean="0"/>
            </a:br>
            <a:r>
              <a:rPr lang="ru-RU" sz="2800" dirty="0" smtClean="0"/>
              <a:t>Не печалься; рада службу</a:t>
            </a:r>
            <a:br>
              <a:rPr lang="ru-RU" sz="2800" dirty="0" smtClean="0"/>
            </a:br>
            <a:r>
              <a:rPr lang="ru-RU" sz="2800" dirty="0" smtClean="0"/>
              <a:t>Оказать  тебе я в дружбу».</a:t>
            </a:r>
            <a:br>
              <a:rPr lang="ru-RU" sz="2800" dirty="0" smtClean="0"/>
            </a:br>
            <a:r>
              <a:rPr lang="ru-RU" sz="2800" dirty="0" smtClean="0"/>
              <a:t>С ободренною душой</a:t>
            </a:r>
            <a:br>
              <a:rPr lang="ru-RU" sz="2800" dirty="0" smtClean="0"/>
            </a:br>
            <a:r>
              <a:rPr lang="ru-RU" sz="2800" dirty="0" smtClean="0"/>
              <a:t>Князь пошел себе домой;</a:t>
            </a:r>
            <a:br>
              <a:rPr lang="ru-RU" sz="2800" dirty="0" smtClean="0"/>
            </a:br>
            <a:r>
              <a:rPr lang="ru-RU" sz="2800" dirty="0" smtClean="0"/>
              <a:t>Лишь ступил на двор широкий…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143248"/>
            <a:ext cx="7712394" cy="4514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   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(Какое чудо увидел</a:t>
            </a:r>
          </a:p>
          <a:p>
            <a:pPr>
              <a:buNone/>
            </a:pPr>
            <a:r>
              <a:rPr lang="ru-RU" sz="2800" dirty="0" smtClean="0"/>
              <a:t> перед собой князь?)</a:t>
            </a:r>
            <a:endParaRPr lang="ru-RU" sz="2800" dirty="0"/>
          </a:p>
        </p:txBody>
      </p:sp>
      <p:pic>
        <p:nvPicPr>
          <p:cNvPr id="9218" name="Picture 2" descr="C:\Users\User\Downloads\Saltan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28868"/>
            <a:ext cx="2928926" cy="390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Князь пред нею стал божиться,</a:t>
            </a:r>
            <a:br>
              <a:rPr lang="ru-RU" sz="2800" dirty="0" smtClean="0"/>
            </a:br>
            <a:r>
              <a:rPr lang="ru-RU" sz="2800" dirty="0" smtClean="0"/>
              <a:t>Что пора ему жениться,</a:t>
            </a:r>
            <a:br>
              <a:rPr lang="ru-RU" sz="2800" dirty="0" smtClean="0"/>
            </a:br>
            <a:r>
              <a:rPr lang="ru-RU" sz="2800" dirty="0" smtClean="0"/>
              <a:t>Что об этом обо всем</a:t>
            </a:r>
            <a:br>
              <a:rPr lang="ru-RU" sz="2800" dirty="0" smtClean="0"/>
            </a:br>
            <a:r>
              <a:rPr lang="ru-RU" sz="2800" dirty="0" smtClean="0"/>
              <a:t>Передумал он путем;</a:t>
            </a:r>
            <a:br>
              <a:rPr lang="ru-RU" sz="2800" dirty="0" smtClean="0"/>
            </a:br>
            <a:r>
              <a:rPr lang="ru-RU" sz="2800" dirty="0" smtClean="0"/>
              <a:t>Что готов душою страстной</a:t>
            </a:r>
            <a:br>
              <a:rPr lang="ru-RU" sz="2800" dirty="0" smtClean="0"/>
            </a:br>
            <a:r>
              <a:rPr lang="ru-RU" sz="2800" dirty="0" smtClean="0"/>
              <a:t>За царевною прекрасной</a:t>
            </a:r>
            <a:br>
              <a:rPr lang="ru-RU" sz="2800" dirty="0" smtClean="0"/>
            </a:br>
            <a:r>
              <a:rPr lang="ru-RU" sz="2800" dirty="0" smtClean="0"/>
              <a:t>Он пешком идти  отсель</a:t>
            </a:r>
            <a:br>
              <a:rPr lang="ru-RU" sz="2800" dirty="0" smtClean="0"/>
            </a:br>
            <a:r>
              <a:rPr lang="ru-RU" sz="2800" dirty="0" smtClean="0"/>
              <a:t>Хоть за тридевять земель…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самое радостное</a:t>
            </a:r>
            <a:br>
              <a:rPr lang="ru-RU" sz="2800" dirty="0" smtClean="0"/>
            </a:br>
            <a:r>
              <a:rPr lang="ru-RU" sz="2800" dirty="0" smtClean="0"/>
              <a:t> чудо свершилось</a:t>
            </a:r>
            <a:br>
              <a:rPr lang="ru-RU" sz="2800" dirty="0" smtClean="0"/>
            </a:br>
            <a:r>
              <a:rPr lang="ru-RU" sz="2800" dirty="0" smtClean="0"/>
              <a:t> перед глазами </a:t>
            </a:r>
            <a:r>
              <a:rPr lang="ru-RU" sz="2800" dirty="0" err="1" smtClean="0"/>
              <a:t>Гвидона</a:t>
            </a:r>
            <a:r>
              <a:rPr lang="ru-RU" sz="2800" dirty="0" smtClean="0"/>
              <a:t>?)</a:t>
            </a:r>
            <a:endParaRPr lang="ru-RU" sz="2800" dirty="0"/>
          </a:p>
        </p:txBody>
      </p:sp>
      <p:pic>
        <p:nvPicPr>
          <p:cNvPr id="1026" name="Picture 2" descr="C:\Users\User\Downloads\cs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3786182" cy="286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928802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 «Сказке о рыбаке и рыбке»</a:t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 он в море, закинул невод,-</a:t>
            </a:r>
            <a:br>
              <a:rPr lang="ru-RU" sz="2800" dirty="0" smtClean="0"/>
            </a:br>
            <a:r>
              <a:rPr lang="ru-RU" sz="2800" dirty="0" smtClean="0"/>
              <a:t>Пришел невод с одною тиной.</a:t>
            </a:r>
            <a:br>
              <a:rPr lang="ru-RU" sz="2800" dirty="0" smtClean="0"/>
            </a:br>
            <a:r>
              <a:rPr lang="ru-RU" sz="2800" dirty="0" smtClean="0"/>
              <a:t>Он в другой раз закинул  невод,-</a:t>
            </a:r>
            <a:br>
              <a:rPr lang="ru-RU" sz="2800" dirty="0" smtClean="0"/>
            </a:br>
            <a:r>
              <a:rPr lang="ru-RU" sz="2800" dirty="0" smtClean="0"/>
              <a:t>Пришел невод  с травой морскою.</a:t>
            </a:r>
            <a:br>
              <a:rPr lang="ru-RU" sz="2800" dirty="0" smtClean="0"/>
            </a:br>
            <a:r>
              <a:rPr lang="ru-RU" sz="2800" dirty="0" smtClean="0"/>
              <a:t>В третий раз закинул он невод…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чудо увидел</a:t>
            </a:r>
            <a:br>
              <a:rPr lang="ru-RU" sz="2800" dirty="0" smtClean="0"/>
            </a:br>
            <a:r>
              <a:rPr lang="ru-RU" sz="2800" dirty="0" smtClean="0"/>
              <a:t> старик?)</a:t>
            </a:r>
            <a:endParaRPr lang="ru-RU" sz="2800" dirty="0"/>
          </a:p>
        </p:txBody>
      </p:sp>
      <p:pic>
        <p:nvPicPr>
          <p:cNvPr id="2050" name="Picture 2" descr="C:\Users\User\Downloads\i (4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230505" cy="2433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7569518" cy="2571768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«Смилуйся, государыня рыбка,</a:t>
            </a:r>
            <a:br>
              <a:rPr lang="ru-RU" sz="2800" dirty="0" smtClean="0"/>
            </a:br>
            <a:r>
              <a:rPr lang="ru-RU" sz="2800" dirty="0" smtClean="0"/>
              <a:t>Разбранила меня моя старуха,</a:t>
            </a:r>
            <a:br>
              <a:rPr lang="ru-RU" sz="2800" dirty="0" smtClean="0"/>
            </a:br>
            <a:r>
              <a:rPr lang="ru-RU" sz="2800" dirty="0" smtClean="0"/>
              <a:t>Не дает старику мне покою:</a:t>
            </a:r>
            <a:br>
              <a:rPr lang="ru-RU" sz="2800" dirty="0" smtClean="0"/>
            </a:br>
            <a:r>
              <a:rPr lang="ru-RU" sz="2800" dirty="0" smtClean="0"/>
              <a:t>Надобно ей новое…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чудо</a:t>
            </a:r>
            <a:br>
              <a:rPr lang="ru-RU" sz="2800" dirty="0" smtClean="0"/>
            </a:br>
            <a:r>
              <a:rPr lang="ru-RU" sz="2800" dirty="0" smtClean="0"/>
              <a:t> совершила рыбка</a:t>
            </a:r>
            <a:br>
              <a:rPr lang="ru-RU" sz="2800" dirty="0" smtClean="0"/>
            </a:br>
            <a:r>
              <a:rPr lang="ru-RU" sz="2800" dirty="0" smtClean="0"/>
              <a:t> для старика?)</a:t>
            </a:r>
            <a:endParaRPr lang="ru-RU" sz="2800" dirty="0"/>
          </a:p>
        </p:txBody>
      </p:sp>
      <p:pic>
        <p:nvPicPr>
          <p:cNvPr id="3074" name="Picture 2" descr="C:\Users\User\Downloads\i (1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00306"/>
            <a:ext cx="4102128" cy="27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8573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3100" dirty="0" smtClean="0"/>
              <a:t>Смилуйся, государыня рыбка!</a:t>
            </a:r>
            <a:br>
              <a:rPr lang="ru-RU" sz="3100" dirty="0" smtClean="0"/>
            </a:br>
            <a:r>
              <a:rPr lang="ru-RU" sz="3100" dirty="0" smtClean="0"/>
              <a:t>Пуще прежнего старуха вздурилась,</a:t>
            </a:r>
            <a:br>
              <a:rPr lang="ru-RU" sz="3100" dirty="0" smtClean="0"/>
            </a:br>
            <a:r>
              <a:rPr lang="ru-RU" sz="3100" dirty="0" smtClean="0"/>
              <a:t>Не дает старику мне покою:</a:t>
            </a:r>
            <a:br>
              <a:rPr lang="ru-RU" sz="3100" dirty="0" smtClean="0"/>
            </a:br>
            <a:r>
              <a:rPr lang="ru-RU" sz="3100" dirty="0" smtClean="0"/>
              <a:t>Уже не хочет быть она крестьянкой, </a:t>
            </a:r>
            <a:br>
              <a:rPr lang="ru-RU" sz="3100" dirty="0" smtClean="0"/>
            </a:br>
            <a:r>
              <a:rPr lang="ru-RU" sz="3100" dirty="0" smtClean="0"/>
              <a:t>Хочет быть столбовою дворянкой».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(Опишите подробно, что увидел</a:t>
            </a:r>
            <a:br>
              <a:rPr lang="ru-RU" sz="3100" dirty="0" smtClean="0"/>
            </a:br>
            <a:r>
              <a:rPr lang="ru-RU" sz="3100" dirty="0" smtClean="0"/>
              <a:t> старик, когда вернулся домой?)</a:t>
            </a:r>
            <a:endParaRPr lang="ru-RU" sz="3100" dirty="0"/>
          </a:p>
        </p:txBody>
      </p:sp>
      <p:pic>
        <p:nvPicPr>
          <p:cNvPr id="4098" name="Picture 2" descr="C:\Users\User\Downloads\i (4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07306"/>
            <a:ext cx="1928826" cy="278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498080" cy="1928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«Смилуйся, государыня рыбка!</a:t>
            </a:r>
            <a:br>
              <a:rPr lang="ru-RU" sz="2800" dirty="0" smtClean="0"/>
            </a:br>
            <a:r>
              <a:rPr lang="ru-RU" sz="2800" dirty="0" smtClean="0"/>
              <a:t>Что делать с проклятою бабой?</a:t>
            </a:r>
            <a:br>
              <a:rPr lang="ru-RU" sz="2800" dirty="0" smtClean="0"/>
            </a:br>
            <a:r>
              <a:rPr lang="ru-RU" sz="2800" dirty="0" smtClean="0"/>
              <a:t>Уж не хочет  быть она царицей,</a:t>
            </a:r>
            <a:br>
              <a:rPr lang="ru-RU" sz="2800" dirty="0" smtClean="0"/>
            </a:br>
            <a:r>
              <a:rPr lang="ru-RU" sz="2800" dirty="0" smtClean="0"/>
              <a:t>Хочет быть владычицей морскою…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последнее чудо </a:t>
            </a:r>
            <a:br>
              <a:rPr lang="ru-RU" sz="2800" dirty="0" smtClean="0"/>
            </a:br>
            <a:r>
              <a:rPr lang="ru-RU" sz="2800" dirty="0" smtClean="0"/>
              <a:t>сотворила рыбка?)</a:t>
            </a:r>
            <a:endParaRPr lang="ru-RU" sz="2800" dirty="0"/>
          </a:p>
        </p:txBody>
      </p:sp>
      <p:pic>
        <p:nvPicPr>
          <p:cNvPr id="5122" name="Picture 2" descr="C:\Users\User\Downloads\i (4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744938" cy="329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569518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 «Сказке о спящей царевне и о семи богатырях»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Правду молвить, молодица </a:t>
            </a:r>
            <a:br>
              <a:rPr lang="ru-RU" sz="2800" dirty="0" smtClean="0"/>
            </a:br>
            <a:r>
              <a:rPr lang="ru-RU" sz="2800" dirty="0" smtClean="0"/>
              <a:t>Уж и впрямь была царица:</a:t>
            </a:r>
            <a:br>
              <a:rPr lang="ru-RU" sz="2800" dirty="0" smtClean="0"/>
            </a:br>
            <a:r>
              <a:rPr lang="ru-RU" sz="2800" dirty="0" smtClean="0"/>
              <a:t>Высока, стройна, бела,</a:t>
            </a:r>
            <a:br>
              <a:rPr lang="ru-RU" sz="2800" dirty="0" smtClean="0"/>
            </a:br>
            <a:r>
              <a:rPr lang="ru-RU" sz="2800" dirty="0" smtClean="0"/>
              <a:t>И умом и всем взяла;</a:t>
            </a:r>
            <a:br>
              <a:rPr lang="ru-RU" sz="2800" dirty="0" smtClean="0"/>
            </a:br>
            <a:r>
              <a:rPr lang="ru-RU" sz="2800" dirty="0" smtClean="0"/>
              <a:t>Но зато горда, </a:t>
            </a:r>
            <a:r>
              <a:rPr lang="ru-RU" sz="2800" dirty="0" err="1" smtClean="0"/>
              <a:t>ломлива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Своенравна и ревнива…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(Назовите сказку)</a:t>
            </a:r>
            <a:endParaRPr lang="ru-RU" sz="3600" dirty="0"/>
          </a:p>
        </p:txBody>
      </p:sp>
      <p:pic>
        <p:nvPicPr>
          <p:cNvPr id="6146" name="Picture 2" descr="C:\Users\User\Downloads\mc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3726011" cy="28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14488"/>
            <a:ext cx="728376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Перед ним, во мгле печальной</a:t>
            </a:r>
            <a:br>
              <a:rPr lang="ru-RU" sz="2800" dirty="0" smtClean="0"/>
            </a:br>
            <a:r>
              <a:rPr lang="ru-RU" sz="2800" dirty="0" smtClean="0"/>
              <a:t> Гроб качается хрустальный,</a:t>
            </a:r>
            <a:br>
              <a:rPr lang="ru-RU" sz="2800" dirty="0" smtClean="0"/>
            </a:br>
            <a:r>
              <a:rPr lang="ru-RU" sz="2800" dirty="0" smtClean="0"/>
              <a:t>И в хрустальном гробе том</a:t>
            </a:r>
            <a:br>
              <a:rPr lang="ru-RU" sz="2800" dirty="0" smtClean="0"/>
            </a:br>
            <a:r>
              <a:rPr lang="ru-RU" sz="2800" dirty="0" smtClean="0"/>
              <a:t>Спит царевна вечным сном…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радостное чудо</a:t>
            </a:r>
            <a:br>
              <a:rPr lang="ru-RU" sz="2800" dirty="0" smtClean="0"/>
            </a:br>
            <a:r>
              <a:rPr lang="ru-RU" sz="2800" dirty="0" smtClean="0"/>
              <a:t> свершилось на глазах царевича</a:t>
            </a:r>
            <a:br>
              <a:rPr lang="ru-RU" sz="2800" dirty="0" smtClean="0"/>
            </a:br>
            <a:r>
              <a:rPr lang="ru-RU" sz="2800" dirty="0" err="1" smtClean="0"/>
              <a:t>Елисея</a:t>
            </a:r>
            <a:r>
              <a:rPr lang="ru-RU" sz="2800" dirty="0" smtClean="0"/>
              <a:t>?) </a:t>
            </a:r>
            <a:endParaRPr lang="ru-RU" sz="2800" dirty="0"/>
          </a:p>
        </p:txBody>
      </p:sp>
      <p:pic>
        <p:nvPicPr>
          <p:cNvPr id="7170" name="Picture 2" descr="C:\Users\User\Downloads\mc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7842"/>
            <a:ext cx="3401678" cy="2570157"/>
          </a:xfrm>
          <a:prstGeom prst="rect">
            <a:avLst/>
          </a:prstGeom>
          <a:noFill/>
        </p:spPr>
      </p:pic>
      <p:pic>
        <p:nvPicPr>
          <p:cNvPr id="7171" name="Picture 3" descr="C:\Users\User\Downloads\mc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36" y="1071546"/>
            <a:ext cx="3313463" cy="2503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«Сказка о золотом петушке»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Чтоб концы своих владений,</a:t>
            </a:r>
            <a:br>
              <a:rPr lang="ru-RU" sz="3100" dirty="0" smtClean="0"/>
            </a:br>
            <a:r>
              <a:rPr lang="ru-RU" sz="3100" dirty="0" smtClean="0"/>
              <a:t>охранять от нападений,</a:t>
            </a:r>
            <a:br>
              <a:rPr lang="ru-RU" sz="3100" dirty="0" smtClean="0"/>
            </a:br>
            <a:r>
              <a:rPr lang="ru-RU" sz="3100" dirty="0" smtClean="0"/>
              <a:t>Должен был он содержать</a:t>
            </a:r>
            <a:br>
              <a:rPr lang="ru-RU" sz="3100" dirty="0" smtClean="0"/>
            </a:br>
            <a:r>
              <a:rPr lang="ru-RU" sz="3100" dirty="0" smtClean="0"/>
              <a:t>Многочисленную рать…</a:t>
            </a:r>
            <a:br>
              <a:rPr lang="ru-RU" sz="3100" dirty="0" smtClean="0"/>
            </a:br>
            <a:r>
              <a:rPr lang="ru-RU" sz="3100" dirty="0" smtClean="0"/>
              <a:t>Вот он с просьбой о </a:t>
            </a:r>
            <a:r>
              <a:rPr lang="ru-RU" sz="3100" dirty="0" err="1" smtClean="0"/>
              <a:t>помоге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Обратился к мудрецу…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(Какое чудо предложил</a:t>
            </a:r>
            <a:br>
              <a:rPr lang="ru-RU" sz="3100" dirty="0" smtClean="0"/>
            </a:br>
            <a:r>
              <a:rPr lang="ru-RU" sz="3100" dirty="0" smtClean="0"/>
              <a:t> мудрец?)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6" name="Picture 2" descr="C:\Users\User\Downloads\i (5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85860"/>
            <a:ext cx="3008800" cy="2324982"/>
          </a:xfrm>
          <a:prstGeom prst="rect">
            <a:avLst/>
          </a:prstGeom>
          <a:noFill/>
        </p:spPr>
      </p:pic>
      <p:pic>
        <p:nvPicPr>
          <p:cNvPr id="1027" name="Picture 3" descr="C:\Users\User\Downloads\1300819430_0_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33343"/>
            <a:ext cx="2143140" cy="282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Герои сказок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498080" cy="48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Какие героини сказок Пушкина имели четыре глаза на троих и почему?</a:t>
            </a:r>
          </a:p>
          <a:p>
            <a:r>
              <a:rPr lang="ru-RU" sz="2400" dirty="0" smtClean="0"/>
              <a:t>Что общего между тридцатью тремя богатырями А.С.Пушкина и человеком-амфибией А.Р.Беляева?</a:t>
            </a:r>
          </a:p>
          <a:p>
            <a:r>
              <a:rPr lang="ru-RU" sz="2400" dirty="0" smtClean="0"/>
              <a:t>Какая героиня сказок А.С.Пушкина совершила 6 чудес и имела38 родных братьев?</a:t>
            </a:r>
          </a:p>
          <a:p>
            <a:r>
              <a:rPr lang="ru-RU" sz="2400" dirty="0" smtClean="0"/>
              <a:t>Героиня сказок А.С.Пушкина, сумевшая победить три царских войска, погубить трех царей?</a:t>
            </a:r>
          </a:p>
          <a:p>
            <a:r>
              <a:rPr lang="ru-RU" sz="2400" dirty="0" smtClean="0"/>
              <a:t>Как удалось </a:t>
            </a:r>
            <a:r>
              <a:rPr lang="ru-RU" sz="2400" dirty="0" err="1" smtClean="0"/>
              <a:t>Балде</a:t>
            </a:r>
            <a:r>
              <a:rPr lang="ru-RU" sz="2400" dirty="0" smtClean="0"/>
              <a:t> пронести кобылу «промеж ног»?</a:t>
            </a:r>
          </a:p>
          <a:p>
            <a:r>
              <a:rPr lang="ru-RU" sz="2400" dirty="0" smtClean="0"/>
              <a:t>Для чего </a:t>
            </a:r>
            <a:r>
              <a:rPr lang="ru-RU" sz="2400" dirty="0" err="1" smtClean="0"/>
              <a:t>Балда</a:t>
            </a:r>
            <a:r>
              <a:rPr lang="ru-RU" sz="2400" dirty="0" smtClean="0"/>
              <a:t> поймал в лесу двух зайцев?</a:t>
            </a:r>
          </a:p>
          <a:p>
            <a:r>
              <a:rPr lang="ru-RU" sz="2400" dirty="0" smtClean="0"/>
              <a:t>Назовите героиню  сказок  А.С.Пушкина , которая четыре раза превращалась в женщин разных сословий?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6300774" cy="1846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Разминка</a:t>
            </a:r>
            <a:br>
              <a:rPr lang="ru-RU" dirty="0" smtClean="0"/>
            </a:br>
            <a:r>
              <a:rPr lang="ru-RU" sz="3100" dirty="0" smtClean="0"/>
              <a:t>Царь с царицею прощается,</a:t>
            </a:r>
            <a:br>
              <a:rPr lang="ru-RU" sz="3100" dirty="0" smtClean="0"/>
            </a:br>
            <a:r>
              <a:rPr lang="ru-RU" sz="3100" dirty="0" smtClean="0"/>
              <a:t>в путь-дорогу снаряжается,</a:t>
            </a:r>
            <a:br>
              <a:rPr lang="ru-RU" sz="3100" dirty="0" smtClean="0"/>
            </a:br>
            <a:r>
              <a:rPr lang="ru-RU" sz="3100" dirty="0" smtClean="0"/>
              <a:t>А когда он возвращается,</a:t>
            </a:r>
            <a:br>
              <a:rPr lang="ru-RU" sz="3100" dirty="0" smtClean="0"/>
            </a:br>
            <a:r>
              <a:rPr lang="ru-RU" sz="3100" dirty="0" smtClean="0"/>
              <a:t>дочка малая рождается.</a:t>
            </a:r>
            <a:br>
              <a:rPr lang="ru-RU" sz="3100" dirty="0" smtClean="0"/>
            </a:br>
            <a:r>
              <a:rPr lang="ru-RU" sz="3100" dirty="0" smtClean="0"/>
              <a:t>Да растит ее не мать -царица,</a:t>
            </a:r>
            <a:br>
              <a:rPr lang="ru-RU" sz="3100" dirty="0" smtClean="0"/>
            </a:br>
            <a:r>
              <a:rPr lang="ru-RU" sz="3100" dirty="0" smtClean="0"/>
              <a:t>а мачеха-красавица.</a:t>
            </a:r>
            <a:br>
              <a:rPr lang="ru-RU" sz="3100" dirty="0" smtClean="0"/>
            </a:br>
            <a:r>
              <a:rPr lang="ru-RU" sz="3100" dirty="0" smtClean="0"/>
              <a:t>И царевну молодую отправляет</a:t>
            </a:r>
            <a:br>
              <a:rPr lang="ru-RU" sz="3100" dirty="0" smtClean="0"/>
            </a:br>
            <a:r>
              <a:rPr lang="ru-RU" sz="3100" dirty="0" smtClean="0"/>
              <a:t>в глушь лесную,</a:t>
            </a:r>
            <a:br>
              <a:rPr lang="ru-RU" sz="3100" dirty="0" smtClean="0"/>
            </a:br>
            <a:r>
              <a:rPr lang="ru-RU" sz="3100" dirty="0" smtClean="0"/>
              <a:t>Под сосной бросает там </a:t>
            </a:r>
            <a:br>
              <a:rPr lang="ru-RU" sz="3100" dirty="0" smtClean="0"/>
            </a:br>
            <a:r>
              <a:rPr lang="ru-RU" sz="3100" dirty="0" smtClean="0"/>
              <a:t>На съедение волкам…</a:t>
            </a:r>
            <a:br>
              <a:rPr lang="ru-RU" sz="3100" dirty="0" smtClean="0"/>
            </a:br>
            <a:r>
              <a:rPr lang="ru-RU" sz="3100" dirty="0" smtClean="0"/>
              <a:t>(Назовите сказку)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endParaRPr lang="ru-RU" sz="3100" dirty="0"/>
          </a:p>
        </p:txBody>
      </p:sp>
      <p:pic>
        <p:nvPicPr>
          <p:cNvPr id="1026" name="Picture 2" descr="C:\Users\User\Downloads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00057" y="1500174"/>
            <a:ext cx="2298215" cy="3210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Какой загадочный герой сказок  А.С. Пушкина был разведчиком, пограничником…?</a:t>
            </a:r>
          </a:p>
          <a:p>
            <a:r>
              <a:rPr lang="ru-RU" sz="2400" dirty="0" smtClean="0"/>
              <a:t>Назовите героиню сказок Пушкина, которая умела выполнять работу в доме, хотя сама была из царской семьи?</a:t>
            </a:r>
          </a:p>
          <a:p>
            <a:r>
              <a:rPr lang="ru-RU" sz="2400" dirty="0" smtClean="0"/>
              <a:t>Назовите героя сказки Пушкина, который умел передвигаться по воде и по воздуху?</a:t>
            </a:r>
          </a:p>
          <a:p>
            <a:r>
              <a:rPr lang="ru-RU" sz="2400" dirty="0" smtClean="0"/>
              <a:t>Назовите героиню сказки Пушкина, которой не нужно было никакое освещение?</a:t>
            </a:r>
          </a:p>
          <a:p>
            <a:r>
              <a:rPr lang="ru-RU" sz="2400" dirty="0" smtClean="0"/>
              <a:t>Какая героиня сказки Пушкина умела </a:t>
            </a:r>
            <a:r>
              <a:rPr lang="ru-RU" sz="2400" dirty="0" err="1" smtClean="0"/>
              <a:t>одорить</a:t>
            </a:r>
            <a:r>
              <a:rPr lang="ru-RU" sz="2400" dirty="0" smtClean="0"/>
              <a:t> чинами </a:t>
            </a:r>
            <a:r>
              <a:rPr lang="ru-RU" sz="2400" smtClean="0"/>
              <a:t>и дарами?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712394" cy="42148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Сейчас потолкуем о сказке другой:</a:t>
            </a:r>
            <a:br>
              <a:rPr lang="ru-RU" sz="2800" dirty="0" smtClean="0"/>
            </a:br>
            <a:r>
              <a:rPr lang="ru-RU" sz="2800" dirty="0" smtClean="0"/>
              <a:t> тут синее море, тут берег морской.</a:t>
            </a:r>
            <a:br>
              <a:rPr lang="ru-RU" sz="2800" dirty="0" smtClean="0"/>
            </a:br>
            <a:r>
              <a:rPr lang="ru-RU" sz="2800" dirty="0" smtClean="0"/>
              <a:t> Старик вышел к морю, он невод забросит,</a:t>
            </a:r>
            <a:br>
              <a:rPr lang="ru-RU" sz="2800" dirty="0" smtClean="0"/>
            </a:br>
            <a:r>
              <a:rPr lang="ru-RU" sz="2800" dirty="0" smtClean="0"/>
              <a:t> Кого-то поймает и что-то попросит,</a:t>
            </a:r>
            <a:br>
              <a:rPr lang="ru-RU" sz="2800" dirty="0" smtClean="0"/>
            </a:br>
            <a:r>
              <a:rPr lang="ru-RU" sz="2800" dirty="0" smtClean="0"/>
              <a:t> О жадной старухе рассказ тут пойдет .</a:t>
            </a:r>
            <a:br>
              <a:rPr lang="ru-RU" sz="2800" dirty="0" smtClean="0"/>
            </a:br>
            <a:r>
              <a:rPr lang="ru-RU" sz="2800" dirty="0" smtClean="0"/>
              <a:t> А жадность, ребята, к добру не ведет…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(Назовите сказку)   </a:t>
            </a:r>
            <a:endParaRPr lang="ru-RU" sz="2800" dirty="0"/>
          </a:p>
        </p:txBody>
      </p:sp>
      <p:pic>
        <p:nvPicPr>
          <p:cNvPr id="3" name="Picture 2" descr="C:\Users\User\Downloads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118584" cy="233363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1142976" y="6319838"/>
            <a:ext cx="10930014" cy="1809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5204" cy="4357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Другая сказка про царя…</a:t>
            </a:r>
            <a:br>
              <a:rPr lang="ru-RU" sz="2800" dirty="0" smtClean="0"/>
            </a:br>
            <a:r>
              <a:rPr lang="ru-RU" sz="2800" dirty="0" smtClean="0"/>
              <a:t>И он с царицею прощается </a:t>
            </a:r>
            <a:br>
              <a:rPr lang="ru-RU" sz="2800" dirty="0" smtClean="0"/>
            </a:br>
            <a:r>
              <a:rPr lang="ru-RU" sz="2800" dirty="0" smtClean="0"/>
              <a:t>И в путь-дорогу снаряжается.</a:t>
            </a:r>
            <a:br>
              <a:rPr lang="ru-RU" sz="2800" dirty="0" smtClean="0"/>
            </a:br>
            <a:r>
              <a:rPr lang="ru-RU" sz="2800" dirty="0" smtClean="0"/>
              <a:t>Царице сына Бог дает.</a:t>
            </a:r>
            <a:br>
              <a:rPr lang="ru-RU" sz="2800" dirty="0" smtClean="0"/>
            </a:br>
            <a:r>
              <a:rPr lang="ru-RU" sz="2800" dirty="0" smtClean="0"/>
              <a:t>Она гонца с бумагой шлет</a:t>
            </a:r>
            <a:br>
              <a:rPr lang="ru-RU" sz="2800" dirty="0" smtClean="0"/>
            </a:br>
            <a:r>
              <a:rPr lang="ru-RU" sz="2800" dirty="0" smtClean="0"/>
              <a:t>К царю, где бой с врагом идет…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(Назовите сказку)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7" name="Picture 3" descr="C:\Users\User\Downloads\i (2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437944" cy="2566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Третий царь войну любил.</a:t>
            </a:r>
            <a:br>
              <a:rPr lang="ru-RU" sz="2800" dirty="0" smtClean="0"/>
            </a:br>
            <a:r>
              <a:rPr lang="ru-RU" sz="2800" dirty="0" smtClean="0"/>
              <a:t>Всем соседям он грозил.</a:t>
            </a:r>
            <a:br>
              <a:rPr lang="ru-RU" sz="2800" dirty="0" smtClean="0"/>
            </a:br>
            <a:r>
              <a:rPr lang="ru-RU" sz="2800" dirty="0" smtClean="0"/>
              <a:t>Но когда подкралась старость,</a:t>
            </a:r>
            <a:br>
              <a:rPr lang="ru-RU" sz="2800" dirty="0" smtClean="0"/>
            </a:br>
            <a:r>
              <a:rPr lang="ru-RU" sz="2800" dirty="0" smtClean="0"/>
              <a:t>Самому царю досталось</a:t>
            </a:r>
            <a:br>
              <a:rPr lang="ru-RU" sz="2800" dirty="0" smtClean="0"/>
            </a:br>
            <a:r>
              <a:rPr lang="ru-RU" sz="2800" dirty="0" smtClean="0"/>
              <a:t>От соседей удалых…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(Назовите сказку)</a:t>
            </a:r>
            <a:endParaRPr lang="ru-RU" sz="2800" dirty="0"/>
          </a:p>
        </p:txBody>
      </p:sp>
      <p:pic>
        <p:nvPicPr>
          <p:cNvPr id="4098" name="Picture 2" descr="C:\Users\User\Downloads\pus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428868"/>
            <a:ext cx="3000396" cy="393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жадность, ребята, к добру не ведет</a:t>
            </a:r>
            <a:br>
              <a:rPr lang="ru-RU" sz="2800" dirty="0" smtClean="0"/>
            </a:br>
            <a:r>
              <a:rPr lang="ru-RU" sz="2800" dirty="0" smtClean="0"/>
              <a:t>И жадный не дальше корыта уйдет,</a:t>
            </a:r>
            <a:br>
              <a:rPr lang="ru-RU" sz="2800" dirty="0" smtClean="0"/>
            </a:br>
            <a:r>
              <a:rPr lang="ru-RU" sz="2800" dirty="0" smtClean="0"/>
              <a:t>Про то повествуется в сказке про плотника, </a:t>
            </a:r>
            <a:br>
              <a:rPr lang="ru-RU" sz="2800" dirty="0" smtClean="0"/>
            </a:br>
            <a:r>
              <a:rPr lang="ru-RU" sz="2800" dirty="0" smtClean="0"/>
              <a:t>Повара, конюха и на все руки работника…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(Назовите сказку)</a:t>
            </a:r>
            <a:endParaRPr lang="ru-RU" sz="2800" dirty="0"/>
          </a:p>
        </p:txBody>
      </p:sp>
      <p:pic>
        <p:nvPicPr>
          <p:cNvPr id="5122" name="Picture 2" descr="C:\Users\User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733685" cy="292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500306"/>
            <a:ext cx="7640956" cy="1428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«Сказка о царе </a:t>
            </a:r>
            <a:r>
              <a:rPr lang="ru-RU" sz="3600" dirty="0" err="1" smtClean="0"/>
              <a:t>Салтане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В синем небе звезды блещут,</a:t>
            </a:r>
            <a:br>
              <a:rPr lang="ru-RU" sz="3100" dirty="0" smtClean="0"/>
            </a:br>
            <a:r>
              <a:rPr lang="ru-RU" sz="3100" dirty="0" smtClean="0"/>
              <a:t>В синем море волны хлещут;</a:t>
            </a:r>
            <a:br>
              <a:rPr lang="ru-RU" sz="3100" dirty="0" smtClean="0"/>
            </a:br>
            <a:r>
              <a:rPr lang="ru-RU" sz="3100" dirty="0" smtClean="0"/>
              <a:t>Туча по морю идет,</a:t>
            </a:r>
            <a:br>
              <a:rPr lang="ru-RU" sz="3100" dirty="0" smtClean="0"/>
            </a:br>
            <a:r>
              <a:rPr lang="ru-RU" sz="3100" dirty="0" smtClean="0"/>
              <a:t>Бочка по морю плывет.</a:t>
            </a:r>
            <a:br>
              <a:rPr lang="ru-RU" sz="3100" dirty="0" smtClean="0"/>
            </a:br>
            <a:r>
              <a:rPr lang="ru-RU" sz="3100" dirty="0" smtClean="0"/>
              <a:t>Словно горькая вдовица,</a:t>
            </a:r>
            <a:br>
              <a:rPr lang="ru-RU" sz="3100" dirty="0" smtClean="0"/>
            </a:br>
            <a:r>
              <a:rPr lang="ru-RU" sz="3100" dirty="0" smtClean="0"/>
              <a:t>Плачет, бьется в ней царица…</a:t>
            </a:r>
            <a:br>
              <a:rPr lang="ru-RU" sz="3100" dirty="0" smtClean="0"/>
            </a:br>
            <a:r>
              <a:rPr lang="ru-RU" sz="3100" dirty="0" smtClean="0"/>
              <a:t>(Какое чудо произошло?</a:t>
            </a:r>
            <a:br>
              <a:rPr lang="ru-RU" sz="3100" dirty="0" smtClean="0"/>
            </a:br>
            <a:r>
              <a:rPr lang="ru-RU" sz="3100" dirty="0" smtClean="0"/>
              <a:t>Продолжите сказку)</a:t>
            </a:r>
            <a:endParaRPr lang="ru-RU" sz="3100" dirty="0"/>
          </a:p>
        </p:txBody>
      </p:sp>
      <p:pic>
        <p:nvPicPr>
          <p:cNvPr id="6147" name="Picture 3" descr="C:\Users\User\Downloads\cs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76678"/>
            <a:ext cx="3349911" cy="2531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 морю лишь подходит он,</a:t>
            </a:r>
            <a:br>
              <a:rPr lang="ru-RU" sz="2800" dirty="0" smtClean="0"/>
            </a:br>
            <a:r>
              <a:rPr lang="ru-RU" sz="2800" dirty="0" smtClean="0"/>
              <a:t>Вот и слышит будто стон…</a:t>
            </a:r>
            <a:br>
              <a:rPr lang="ru-RU" sz="2800" dirty="0" smtClean="0"/>
            </a:br>
            <a:r>
              <a:rPr lang="ru-RU" sz="2800" dirty="0" smtClean="0"/>
              <a:t>Видно, на море не тихо;</a:t>
            </a:r>
            <a:br>
              <a:rPr lang="ru-RU" sz="2800" dirty="0" smtClean="0"/>
            </a:br>
            <a:r>
              <a:rPr lang="ru-RU" sz="2800" dirty="0" smtClean="0"/>
              <a:t>Смотрит-видит дело лихо;</a:t>
            </a:r>
            <a:br>
              <a:rPr lang="ru-RU" sz="2800" dirty="0" smtClean="0"/>
            </a:br>
            <a:r>
              <a:rPr lang="ru-RU" sz="2800" dirty="0" smtClean="0"/>
              <a:t>Бьется  лебедь от зыбей,</a:t>
            </a:r>
            <a:br>
              <a:rPr lang="ru-RU" sz="2800" dirty="0" smtClean="0"/>
            </a:br>
            <a:r>
              <a:rPr lang="ru-RU" sz="2800" dirty="0" smtClean="0"/>
              <a:t>Коршун носится над ней;</a:t>
            </a:r>
            <a:br>
              <a:rPr lang="ru-RU" sz="2800" dirty="0" smtClean="0"/>
            </a:br>
            <a:r>
              <a:rPr lang="ru-RU" sz="2800" dirty="0" smtClean="0"/>
              <a:t>(Какое чудо произошло?)</a:t>
            </a:r>
            <a:endParaRPr lang="ru-RU" sz="2800" dirty="0"/>
          </a:p>
        </p:txBody>
      </p:sp>
      <p:pic>
        <p:nvPicPr>
          <p:cNvPr id="7170" name="Picture 2" descr="C:\Users\User\Downloads\cs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6340"/>
            <a:ext cx="3921415" cy="2962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7498080" cy="7143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«Что ты тих, как день ненастный?</a:t>
            </a:r>
            <a:br>
              <a:rPr lang="ru-RU" sz="2800" dirty="0" smtClean="0"/>
            </a:br>
            <a:r>
              <a:rPr lang="ru-RU" sz="2800" dirty="0" smtClean="0"/>
              <a:t>Опечалился чему?»-</a:t>
            </a:r>
            <a:br>
              <a:rPr lang="ru-RU" sz="2800" dirty="0" smtClean="0"/>
            </a:br>
            <a:r>
              <a:rPr lang="ru-RU" sz="2800" dirty="0" smtClean="0"/>
              <a:t>Говорит она ему.</a:t>
            </a:r>
            <a:br>
              <a:rPr lang="ru-RU" sz="2800" dirty="0" smtClean="0"/>
            </a:br>
            <a:r>
              <a:rPr lang="ru-RU" sz="2800" dirty="0" smtClean="0"/>
              <a:t>Князь печально отвечает:</a:t>
            </a:r>
            <a:br>
              <a:rPr lang="ru-RU" sz="2800" dirty="0" smtClean="0"/>
            </a:br>
            <a:r>
              <a:rPr lang="ru-RU" sz="2800" dirty="0" smtClean="0"/>
              <a:t>«Грусть-тоска меня съедает,</a:t>
            </a:r>
            <a:br>
              <a:rPr lang="ru-RU" sz="2800" dirty="0" smtClean="0"/>
            </a:br>
            <a:r>
              <a:rPr lang="ru-RU" sz="2800" dirty="0" smtClean="0"/>
              <a:t>Одолела молодца:</a:t>
            </a:r>
            <a:br>
              <a:rPr lang="ru-RU" sz="2800" dirty="0" smtClean="0"/>
            </a:br>
            <a:r>
              <a:rPr lang="ru-RU" sz="2800" dirty="0" smtClean="0"/>
              <a:t>Видеть я б хотел отца».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(Какое  чудо совершает лебедь?)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 descr="C:\Users\User\Downloads\cs2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67206"/>
            <a:ext cx="3428992" cy="259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275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Чудеса чудесные</vt:lpstr>
      <vt:lpstr>Разминка Царь с царицею прощается, в путь-дорогу снаряжается, А когда он возвращается, дочка малая рождается. Да растит ее не мать -царица, а мачеха-красавица. И царевну молодую отправляет в глушь лесную, Под сосной бросает там  На съедение волкам… (Назовите сказку)     </vt:lpstr>
      <vt:lpstr>Сейчас потолкуем о сказке другой:  тут синее море, тут берег морской.  Старик вышел к морю, он невод забросит,  Кого-то поймает и что-то попросит,  О жадной старухе рассказ тут пойдет .  А жадность, ребята, к добру не ведет…   (Назовите сказку)   </vt:lpstr>
      <vt:lpstr>Другая сказка про царя… И он с царицею прощается  И в путь-дорогу снаряжается. Царице сына Бог дает. Она гонца с бумагой шлет К царю, где бой с врагом идет…  (Назовите сказку)  </vt:lpstr>
      <vt:lpstr>Третий царь войну любил. Всем соседям он грозил. Но когда подкралась старость, Самому царю досталось От соседей удалых…  (Назовите сказку)</vt:lpstr>
      <vt:lpstr>Что жадность, ребята, к добру не ведет И жадный не дальше корыта уйдет, Про то повествуется в сказке про плотника,  Повара, конюха и на все руки работника…  (Назовите сказку)</vt:lpstr>
      <vt:lpstr>«Сказка о царе Салтане»  В синем небе звезды блещут, В синем море волны хлещут; Туча по морю идет, Бочка по морю плывет. Словно горькая вдовица, Плачет, бьется в ней царица… (Какое чудо произошло? Продолжите сказку)</vt:lpstr>
      <vt:lpstr>К морю лишь подходит он, Вот и слышит будто стон… Видно, на море не тихо; Смотрит-видит дело лихо; Бьется  лебедь от зыбей, Коршун носится над ней; (Какое чудо произошло?)</vt:lpstr>
      <vt:lpstr>«Что ты тих, как день ненастный? Опечалился чему?»- Говорит она ему. Князь печально отвечает: «Грусть-тоска меня съедает, Одолела молодца: Видеть я б хотел отца».  (Какое  чудо совершает лебедь?)  </vt:lpstr>
      <vt:lpstr>«…Это  чудо знаю я; Полно, князь, душа моя, Не печалься; рада службу Оказать  тебе я в дружбу». С ободренною душой Князь пошел себе домой; Лишь ступил на двор широкий…</vt:lpstr>
      <vt:lpstr>Князь пред нею стал божиться, Что пора ему жениться, Что об этом обо всем Передумал он путем; Что готов душою страстной За царевною прекрасной Он пешком идти  отсель Хоть за тридевять земель…  (Какое самое радостное  чудо свершилось  перед глазами Гвидона?)</vt:lpstr>
      <vt:lpstr>По «Сказке о рыбаке и рыбке»  Раз он в море, закинул невод,- Пришел невод с одною тиной. Он в другой раз закинул  невод,- Пришел невод  с травой морскою. В третий раз закинул он невод…  (Какое чудо увидел  старик?)</vt:lpstr>
      <vt:lpstr>«Смилуйся, государыня рыбка, Разбранила меня моя старуха, Не дает старику мне покою: Надобно ей новое…  (Какое чудо  совершила рыбка  для старика?)</vt:lpstr>
      <vt:lpstr>«Смилуйся, государыня рыбка! Пуще прежнего старуха вздурилась, Не дает старику мне покою: Уже не хочет быть она крестьянкой,  Хочет быть столбовою дворянкой».  (Опишите подробно, что увидел  старик, когда вернулся домой?)</vt:lpstr>
      <vt:lpstr>«Смилуйся, государыня рыбка! Что делать с проклятою бабой? Уж не хочет  быть она царицей, Хочет быть владычицей морскою…  (Какое последнее чудо  сотворила рыбка?)</vt:lpstr>
      <vt:lpstr>По «Сказке о спящей царевне и о семи богатырях»  Правду молвить, молодица  Уж и впрямь была царица: Высока, стройна, бела, И умом и всем взяла; Но зато горда, ломлива, Своенравна и ревнива…  (Назовите сказку)</vt:lpstr>
      <vt:lpstr>Перед ним, во мгле печальной  Гроб качается хрустальный, И в хрустальном гробе том Спит царевна вечным сном…  (Какое радостное чудо  свершилось на глазах царевича Елисея?) </vt:lpstr>
      <vt:lpstr>«Сказка о золотом петушке»  Чтоб концы своих владений, охранять от нападений, Должен был он содержать Многочисленную рать… Вот он с просьбой о помоге Обратился к мудрецу…  (Какое чудо предложил  мудрец?) </vt:lpstr>
      <vt:lpstr>Герои сказок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чудесные</dc:title>
  <dc:creator>User</dc:creator>
  <cp:lastModifiedBy>User</cp:lastModifiedBy>
  <cp:revision>29</cp:revision>
  <dcterms:created xsi:type="dcterms:W3CDTF">2012-04-07T09:31:41Z</dcterms:created>
  <dcterms:modified xsi:type="dcterms:W3CDTF">2016-03-24T18:18:45Z</dcterms:modified>
</cp:coreProperties>
</file>