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50" autoAdjust="0"/>
    <p:restoredTop sz="94660"/>
  </p:normalViewPr>
  <p:slideViewPr>
    <p:cSldViewPr>
      <p:cViewPr varScale="1">
        <p:scale>
          <a:sx n="69" d="100"/>
          <a:sy n="69" d="100"/>
        </p:scale>
        <p:origin x="-13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620688"/>
            <a:ext cx="5328592" cy="5804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51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76672"/>
            <a:ext cx="4936534" cy="5485037"/>
          </a:xfrm>
        </p:spPr>
      </p:pic>
    </p:spTree>
    <p:extLst>
      <p:ext uri="{BB962C8B-B14F-4D97-AF65-F5344CB8AC3E}">
        <p14:creationId xmlns:p14="http://schemas.microsoft.com/office/powerpoint/2010/main" val="145549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980728"/>
            <a:ext cx="6331941" cy="4748956"/>
          </a:xfrm>
        </p:spPr>
      </p:pic>
    </p:spTree>
    <p:extLst>
      <p:ext uri="{BB962C8B-B14F-4D97-AF65-F5344CB8AC3E}">
        <p14:creationId xmlns:p14="http://schemas.microsoft.com/office/powerpoint/2010/main" val="285846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548680"/>
            <a:ext cx="4853309" cy="5732254"/>
          </a:xfrm>
        </p:spPr>
      </p:pic>
    </p:spTree>
    <p:extLst>
      <p:ext uri="{BB962C8B-B14F-4D97-AF65-F5344CB8AC3E}">
        <p14:creationId xmlns:p14="http://schemas.microsoft.com/office/powerpoint/2010/main" val="57839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20688"/>
            <a:ext cx="4704531" cy="5600632"/>
          </a:xfrm>
        </p:spPr>
      </p:pic>
    </p:spTree>
    <p:extLst>
      <p:ext uri="{BB962C8B-B14F-4D97-AF65-F5344CB8AC3E}">
        <p14:creationId xmlns:p14="http://schemas.microsoft.com/office/powerpoint/2010/main" val="332811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764704"/>
            <a:ext cx="4737868" cy="5343460"/>
          </a:xfrm>
        </p:spPr>
      </p:pic>
    </p:spTree>
    <p:extLst>
      <p:ext uri="{BB962C8B-B14F-4D97-AF65-F5344CB8AC3E}">
        <p14:creationId xmlns:p14="http://schemas.microsoft.com/office/powerpoint/2010/main" val="242164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556792"/>
            <a:ext cx="6439358" cy="4292906"/>
          </a:xfrm>
        </p:spPr>
      </p:pic>
    </p:spTree>
    <p:extLst>
      <p:ext uri="{BB962C8B-B14F-4D97-AF65-F5344CB8AC3E}">
        <p14:creationId xmlns:p14="http://schemas.microsoft.com/office/powerpoint/2010/main" val="366193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620688"/>
            <a:ext cx="5328592" cy="5804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85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Экран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3</cp:revision>
  <dcterms:created xsi:type="dcterms:W3CDTF">2015-01-27T09:01:43Z</dcterms:created>
  <dcterms:modified xsi:type="dcterms:W3CDTF">2015-01-29T04:35:26Z</dcterms:modified>
</cp:coreProperties>
</file>