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0" r:id="rId3"/>
    <p:sldId id="267" r:id="rId4"/>
    <p:sldId id="268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40" autoAdjust="0"/>
  </p:normalViewPr>
  <p:slideViewPr>
    <p:cSldViewPr>
      <p:cViewPr>
        <p:scale>
          <a:sx n="62" d="100"/>
          <a:sy n="62" d="100"/>
        </p:scale>
        <p:origin x="-52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3BF09-8631-469C-B3A8-D4028DCBF3C2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0A995-F19A-4FF5-990E-935573C50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5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0A995-F19A-4FF5-990E-935573C50A3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4775-3962-42D2-B5E4-A438D3D36C2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2B770-194F-4195-8C17-11FBA9C79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blanc.kiev.ua/button/grin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215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chemeClr val="bg2"/>
                </a:solidFill>
              </a:rPr>
              <a:t>НУЖНА ЛИ </a:t>
            </a:r>
          </a:p>
          <a:p>
            <a:r>
              <a:rPr lang="ru-RU" sz="8000" dirty="0" smtClean="0">
                <a:solidFill>
                  <a:schemeClr val="bg2"/>
                </a:solidFill>
              </a:rPr>
              <a:t>ЧЕЛОВЕКУ</a:t>
            </a:r>
          </a:p>
          <a:p>
            <a:r>
              <a:rPr lang="ru-RU" sz="8000" dirty="0" smtClean="0">
                <a:solidFill>
                  <a:schemeClr val="bg2"/>
                </a:solidFill>
              </a:rPr>
              <a:t> МЕЧТА?...</a:t>
            </a:r>
            <a:endParaRPr lang="ru-RU" sz="8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solidFill>
                  <a:srgbClr val="002060"/>
                </a:solidFill>
                <a:latin typeface="Georgia" pitchFamily="18" charset="0"/>
              </a:rPr>
              <a:t>«БУДУЩЕЕ,К КОТОРОМУ </a:t>
            </a:r>
          </a:p>
          <a:p>
            <a:r>
              <a:rPr lang="ru-RU" sz="4400" i="1" dirty="0" smtClean="0">
                <a:solidFill>
                  <a:srgbClr val="002060"/>
                </a:solidFill>
                <a:latin typeface="Georgia" pitchFamily="18" charset="0"/>
              </a:rPr>
              <a:t>МЫ СТРЕМИМСЯ,</a:t>
            </a:r>
          </a:p>
          <a:p>
            <a:r>
              <a:rPr lang="ru-RU" sz="4400" i="1" dirty="0" smtClean="0">
                <a:solidFill>
                  <a:srgbClr val="002060"/>
                </a:solidFill>
                <a:latin typeface="Georgia" pitchFamily="18" charset="0"/>
              </a:rPr>
              <a:t> РОЖДАЕТСЯ  ИЗ</a:t>
            </a:r>
          </a:p>
          <a:p>
            <a:r>
              <a:rPr lang="ru-RU" sz="4400" i="1" dirty="0" smtClean="0">
                <a:solidFill>
                  <a:srgbClr val="002060"/>
                </a:solidFill>
                <a:latin typeface="Georgia" pitchFamily="18" charset="0"/>
              </a:rPr>
              <a:t> НЕПОБЕДИМОГО</a:t>
            </a:r>
          </a:p>
          <a:p>
            <a:r>
              <a:rPr lang="ru-RU" sz="4400" i="1" dirty="0" smtClean="0">
                <a:solidFill>
                  <a:srgbClr val="002060"/>
                </a:solidFill>
                <a:latin typeface="Georgia" pitchFamily="18" charset="0"/>
              </a:rPr>
              <a:t> ЧЕЛОВЕЧЕСКОГО СВОЙСТВА-</a:t>
            </a:r>
          </a:p>
          <a:p>
            <a:r>
              <a:rPr lang="ru-RU" sz="4400" i="1" dirty="0" smtClean="0">
                <a:solidFill>
                  <a:srgbClr val="002060"/>
                </a:solidFill>
                <a:latin typeface="Georgia" pitchFamily="18" charset="0"/>
              </a:rPr>
              <a:t>УМЕНИЯ МЕЧТАТЬ И ЛЮБИТЬ…»</a:t>
            </a:r>
          </a:p>
          <a:p>
            <a:r>
              <a:rPr lang="ru-RU" sz="4400" i="1" dirty="0" smtClean="0">
                <a:solidFill>
                  <a:srgbClr val="002060"/>
                </a:solidFill>
                <a:latin typeface="Georgia" pitchFamily="18" charset="0"/>
              </a:rPr>
              <a:t>                             К.Г.Паустовский</a:t>
            </a:r>
          </a:p>
          <a:p>
            <a:endParaRPr lang="ru-RU" sz="4400" i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а 24 из 1005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0"/>
            <a:ext cx="5572125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636197" y="285728"/>
            <a:ext cx="25092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А. 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гРИН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Алые_паруса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3042" y="571480"/>
            <a:ext cx="57200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200" dirty="0" smtClean="0"/>
              <a:t>АЛЫЕ ПАРУСА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ссол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35256"/>
            <a:ext cx="9144001" cy="5036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ртур грэй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3950"/>
            <a:ext cx="9162506" cy="4876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85728"/>
            <a:ext cx="8634351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1. Мечтать…что это значит?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2. Нужна ли человеку мечта?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-Мечты </a:t>
            </a:r>
            <a:r>
              <a:rPr lang="ru-RU" sz="4400" dirty="0" err="1" smtClean="0">
                <a:solidFill>
                  <a:srgbClr val="002060"/>
                </a:solidFill>
              </a:rPr>
              <a:t>Ассоль</a:t>
            </a:r>
            <a:r>
              <a:rPr lang="ru-RU" sz="4400" dirty="0" smtClean="0">
                <a:solidFill>
                  <a:srgbClr val="002060"/>
                </a:solidFill>
              </a:rPr>
              <a:t> и Грэя.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-Каким было бы детство </a:t>
            </a:r>
            <a:r>
              <a:rPr lang="ru-RU" sz="4400" dirty="0" err="1" smtClean="0">
                <a:solidFill>
                  <a:srgbClr val="002060"/>
                </a:solidFill>
              </a:rPr>
              <a:t>Ассоль</a:t>
            </a:r>
            <a:r>
              <a:rPr lang="ru-RU" sz="4400" dirty="0" smtClean="0">
                <a:solidFill>
                  <a:srgbClr val="002060"/>
                </a:solidFill>
              </a:rPr>
              <a:t> и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 Артура Грэя без мечты?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-Какой бы стала </a:t>
            </a:r>
            <a:r>
              <a:rPr lang="ru-RU" sz="4400" dirty="0" err="1" smtClean="0">
                <a:solidFill>
                  <a:srgbClr val="002060"/>
                </a:solidFill>
              </a:rPr>
              <a:t>Ассоль</a:t>
            </a:r>
            <a:r>
              <a:rPr lang="ru-RU" sz="4400" dirty="0" smtClean="0">
                <a:solidFill>
                  <a:srgbClr val="002060"/>
                </a:solidFill>
              </a:rPr>
              <a:t> без мечты?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-</a:t>
            </a:r>
            <a:r>
              <a:rPr lang="ru-RU" sz="4400" dirty="0" err="1" smtClean="0">
                <a:solidFill>
                  <a:srgbClr val="002060"/>
                </a:solidFill>
              </a:rPr>
              <a:t>Каки</a:t>
            </a:r>
            <a:r>
              <a:rPr lang="ru-RU" sz="4400" dirty="0" smtClean="0">
                <a:solidFill>
                  <a:srgbClr val="002060"/>
                </a:solidFill>
              </a:rPr>
              <a:t> м </a:t>
            </a:r>
            <a:r>
              <a:rPr lang="ru-RU" sz="4400" dirty="0" smtClean="0">
                <a:solidFill>
                  <a:srgbClr val="002060"/>
                </a:solidFill>
              </a:rPr>
              <a:t>бы стал Грэй без мечты?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-Мечты ведут к счастью?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3. </a:t>
            </a:r>
            <a:r>
              <a:rPr lang="ru-RU" sz="4400" smtClean="0">
                <a:solidFill>
                  <a:srgbClr val="002060"/>
                </a:solidFill>
              </a:rPr>
              <a:t>…</a:t>
            </a:r>
            <a:endParaRPr lang="ru-RU" sz="4400" dirty="0" smtClean="0">
              <a:solidFill>
                <a:srgbClr val="002060"/>
              </a:solidFill>
            </a:endParaRPr>
          </a:p>
          <a:p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91</Words>
  <Application>Microsoft Office PowerPoint</Application>
  <PresentationFormat>Экран (4:3)</PresentationFormat>
  <Paragraphs>22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new</dc:creator>
  <cp:lastModifiedBy>1</cp:lastModifiedBy>
  <cp:revision>35</cp:revision>
  <dcterms:created xsi:type="dcterms:W3CDTF">2011-02-18T16:39:10Z</dcterms:created>
  <dcterms:modified xsi:type="dcterms:W3CDTF">2013-09-26T10:34:46Z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619258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