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31" r:id="rId3"/>
    <p:sldId id="324" r:id="rId4"/>
    <p:sldId id="325" r:id="rId5"/>
    <p:sldId id="326" r:id="rId6"/>
    <p:sldId id="327" r:id="rId7"/>
    <p:sldId id="328" r:id="rId8"/>
    <p:sldId id="329" r:id="rId9"/>
    <p:sldId id="298" r:id="rId10"/>
    <p:sldId id="33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C0092"/>
    <a:srgbClr val="CA61FF"/>
    <a:srgbClr val="B00000"/>
    <a:srgbClr val="800000"/>
    <a:srgbClr val="BF3FFF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6791-6B48-468E-B31B-CE94A3515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CAEB-780D-4317-A1F5-9BEDFE63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8B9A-5BCB-429C-904E-F32F9FF59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0270-0DBC-4EDC-81F7-3557C9995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3691-E5FC-4F5F-9F23-E7AD3C24F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B00A-9D80-480D-9074-DBD90FFCE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6D48-B1A6-4872-A27F-87523F9BB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6046-20CB-4F36-A69E-3456BD65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5480-5359-48F2-901C-F55571008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A98B-EB16-4952-B44B-52799E2FE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2677-A2CE-4ADA-9563-54881D2CD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EED861-D0AC-49E8-A34D-ED2F2D53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11560" y="836712"/>
            <a:ext cx="7848872" cy="4811761"/>
            <a:chOff x="403242" y="761558"/>
            <a:chExt cx="7497798" cy="43819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3242" y="761558"/>
              <a:ext cx="7497798" cy="34099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Анализ работы  ШМО учителей математики, физики и информатики.</a:t>
              </a:r>
            </a:p>
            <a:p>
              <a:pPr algn="ctr"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2014-2015  </a:t>
              </a:r>
              <a:r>
                <a:rPr lang="ru-RU" sz="48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уч</a:t>
              </a: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. г.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42599" y="4302684"/>
              <a:ext cx="3429193" cy="840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i="1" dirty="0" smtClean="0">
                  <a:solidFill>
                    <a:srgbClr val="7030A0"/>
                  </a:solidFill>
                  <a:latin typeface="Arial Black" pitchFamily="34" charset="0"/>
                </a:rPr>
                <a:t>Руководитель ШМО </a:t>
              </a:r>
            </a:p>
            <a:p>
              <a:pPr algn="ctr">
                <a:defRPr/>
              </a:pPr>
              <a:r>
                <a:rPr lang="ru-RU" b="1" i="1" dirty="0" err="1" smtClean="0">
                  <a:solidFill>
                    <a:srgbClr val="7030A0"/>
                  </a:solidFill>
                  <a:latin typeface="Arial Black" pitchFamily="34" charset="0"/>
                </a:rPr>
                <a:t>Квач</a:t>
              </a:r>
              <a:r>
                <a:rPr lang="ru-RU" b="1" i="1" dirty="0" smtClean="0">
                  <a:solidFill>
                    <a:srgbClr val="7030A0"/>
                  </a:solidFill>
                  <a:latin typeface="Arial Black" pitchFamily="34" charset="0"/>
                </a:rPr>
                <a:t>  Елена  Владимировна</a:t>
              </a:r>
              <a:endParaRPr lang="ru-RU" b="1" i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pic>
        <p:nvPicPr>
          <p:cNvPr id="7" name="Содержимое 4" descr="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4293096"/>
            <a:ext cx="2952328" cy="16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33877cb017bcabe2938465c511aa389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82252"/>
            <a:ext cx="2808312" cy="2558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Сетевое обучение.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40768"/>
            <a:ext cx="625766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олимпиады.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:\Images\Камера\201501\201501A0\2301201579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3812232" cy="4277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Изотова Татьяна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(11 Б класс)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призёр второго муниципального этапа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олимпиады школьников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Неделя математики,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физики и информатики.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E:\неделя математики 2015\фото недели математики\DSCF669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556792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Конкурс математических стенгазет и кроссвордов.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E:\приложение 2 фото недели математики\P102084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6642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приложение 2 фото недели математики\P102084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17" descr="P1040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4041775" cy="303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Игра </a:t>
            </a:r>
            <a:r>
              <a:rPr lang="ru-RU" sz="3200" b="1" dirty="0" smtClean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станциям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Путешествие в страну математики»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5-6 </a:t>
            </a:r>
            <a:r>
              <a:rPr lang="ru-RU" sz="3200" b="1" dirty="0" err="1" smtClean="0">
                <a:solidFill>
                  <a:srgbClr val="002060"/>
                </a:solidFill>
              </a:rPr>
              <a:t>кл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КВН по информатике 7кл.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E:\приложение 2 фото недели математики\P102082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приложение 2 фото недели математики\P102082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695007" cy="27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Физико-математическая игра «Умники </a:t>
            </a:r>
            <a:r>
              <a:rPr lang="ru-RU" sz="3600" b="1" dirty="0" smtClean="0">
                <a:solidFill>
                  <a:srgbClr val="002060"/>
                </a:solidFill>
              </a:rPr>
              <a:t>и умницы</a:t>
            </a:r>
            <a:r>
              <a:rPr lang="ru-RU" sz="3600" b="1" dirty="0" smtClean="0">
                <a:solidFill>
                  <a:srgbClr val="002060"/>
                </a:solidFill>
              </a:rPr>
              <a:t>» 8-9 </a:t>
            </a:r>
            <a:r>
              <a:rPr lang="ru-RU" sz="3600" b="1" dirty="0" err="1" smtClean="0">
                <a:solidFill>
                  <a:srgbClr val="002060"/>
                </a:solidFill>
              </a:rPr>
              <a:t>кл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Documents and Settings\Administrator\Рабочий стол\ШМО 2014-2015\неделя математики 2015\фото неделя математики\фото для сайта с недели математики\P10601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istrator\Рабочий стол\ШМО 2014-2015\неделя математики 2015\фото неделя математики\фото для сайта с недели математики\P106015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Занимательные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переменки.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864096"/>
          </a:xfrm>
        </p:spPr>
        <p:txBody>
          <a:bodyPr/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1) Игра в </a:t>
            </a:r>
            <a:r>
              <a:rPr lang="ru-RU" sz="2000" dirty="0" err="1" smtClean="0">
                <a:solidFill>
                  <a:srgbClr val="0070C0"/>
                </a:solidFill>
              </a:rPr>
              <a:t>Танграм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/>
            <a:r>
              <a:rPr lang="ru-RU" sz="2000" dirty="0" smtClean="0">
                <a:solidFill>
                  <a:srgbClr val="0070C0"/>
                </a:solidFill>
              </a:rPr>
              <a:t>2) Математическая лотерея.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P10507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P10507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276253" cy="4368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Творческие работы учащихся.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60420123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6" descr="P10301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46668"/>
            <a:ext cx="3359621" cy="4479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1063</TotalTime>
  <Words>83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День Победы_06</vt:lpstr>
      <vt:lpstr>Слайд 1</vt:lpstr>
      <vt:lpstr>Сетевое обучение.</vt:lpstr>
      <vt:lpstr>Итоги олимпиады.</vt:lpstr>
      <vt:lpstr>Неделя математики,  физики и информатики.</vt:lpstr>
      <vt:lpstr>Конкурс математических стенгазет и кроссвордов.</vt:lpstr>
      <vt:lpstr> Игра по станциям «Путешествие в страну математики»  5-6 кл.  КВН по информатике 7кл. </vt:lpstr>
      <vt:lpstr>Физико-математическая игра «Умники и умницы» 8-9 кл.</vt:lpstr>
      <vt:lpstr>Занимательные  математические переменки.</vt:lpstr>
      <vt:lpstr>Творческие работы учащихся.</vt:lpstr>
      <vt:lpstr>Спасибо за внимание.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173</cp:revision>
  <dcterms:created xsi:type="dcterms:W3CDTF">2013-03-16T20:41:41Z</dcterms:created>
  <dcterms:modified xsi:type="dcterms:W3CDTF">2015-08-26T16:52:04Z</dcterms:modified>
</cp:coreProperties>
</file>