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74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387C-1A40-41B9-8B66-561112FEFF44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9712B0-0D68-4C71-B521-38BF1D6950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387C-1A40-41B9-8B66-561112FEFF44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12B0-0D68-4C71-B521-38BF1D695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387C-1A40-41B9-8B66-561112FEFF44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12B0-0D68-4C71-B521-38BF1D695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ED387C-1A40-41B9-8B66-561112FEFF44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59712B0-0D68-4C71-B521-38BF1D6950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387C-1A40-41B9-8B66-561112FEFF44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12B0-0D68-4C71-B521-38BF1D6950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387C-1A40-41B9-8B66-561112FEFF44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12B0-0D68-4C71-B521-38BF1D6950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12B0-0D68-4C71-B521-38BF1D6950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387C-1A40-41B9-8B66-561112FEFF44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387C-1A40-41B9-8B66-561112FEFF44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12B0-0D68-4C71-B521-38BF1D6950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387C-1A40-41B9-8B66-561112FEFF44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12B0-0D68-4C71-B521-38BF1D695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ED387C-1A40-41B9-8B66-561112FEFF44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9712B0-0D68-4C71-B521-38BF1D6950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387C-1A40-41B9-8B66-561112FEFF44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9712B0-0D68-4C71-B521-38BF1D6950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7ED387C-1A40-41B9-8B66-561112FEFF44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59712B0-0D68-4C71-B521-38BF1D6950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2016224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sz="5400" dirty="0" smtClean="0"/>
              <a:t>«Я  житель Кубани»</a:t>
            </a:r>
          </a:p>
          <a:p>
            <a:r>
              <a:rPr lang="ru-RU" sz="4400" dirty="0" smtClean="0"/>
              <a:t>2015-2016  учебный год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24482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Творческий проект учащихся   3-4 классов МБОУ НОШ №39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руководитель: учитель </a:t>
            </a:r>
            <a:r>
              <a:rPr lang="ru-RU" dirty="0" err="1" smtClean="0"/>
              <a:t>кубановедения</a:t>
            </a:r>
            <a:r>
              <a:rPr lang="ru-RU" dirty="0" smtClean="0"/>
              <a:t> </a:t>
            </a:r>
            <a:r>
              <a:rPr lang="ru-RU" dirty="0" err="1" smtClean="0"/>
              <a:t>Христославенко</a:t>
            </a:r>
            <a:r>
              <a:rPr lang="ru-RU" dirty="0" smtClean="0"/>
              <a:t> М.В.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207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16835" y="1524000"/>
            <a:ext cx="811033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Русская игра «Платочек»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2070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1" y="1600200"/>
            <a:ext cx="8568952" cy="49251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Хозяюшка рассказывает историческую информацию о чае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2072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16835" y="1524000"/>
            <a:ext cx="811033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«Чайные частушки»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2072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16835" y="1524000"/>
            <a:ext cx="811033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Хор учащихся исполняет песню «Сапожки русские»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Угощение русским чаем</a:t>
            </a:r>
            <a:endParaRPr lang="ru-RU" dirty="0"/>
          </a:p>
        </p:txBody>
      </p:sp>
      <p:pic>
        <p:nvPicPr>
          <p:cNvPr id="5" name="Содержимое 4" descr="P102072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268760"/>
            <a:ext cx="4038600" cy="2736304"/>
          </a:xfrm>
        </p:spPr>
      </p:pic>
      <p:pic>
        <p:nvPicPr>
          <p:cNvPr id="6" name="Содержимое 5" descr="P102072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1268760"/>
            <a:ext cx="4038600" cy="2736304"/>
          </a:xfrm>
        </p:spPr>
      </p:pic>
      <p:pic>
        <p:nvPicPr>
          <p:cNvPr id="7" name="Рисунок 6" descr="PIC_093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23728" y="4221088"/>
            <a:ext cx="4752528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_091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8000" y="1524000"/>
            <a:ext cx="8128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 «На память»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420888"/>
            <a:ext cx="7924800" cy="1800200"/>
          </a:xfrm>
        </p:spPr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42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03304"/>
          </a:xfrm>
        </p:spPr>
        <p:txBody>
          <a:bodyPr/>
          <a:lstStyle/>
          <a:p>
            <a:r>
              <a:rPr lang="ru-RU" b="1" dirty="0" smtClean="0"/>
              <a:t>Цель: </a:t>
            </a:r>
            <a:r>
              <a:rPr lang="ru-RU" sz="2000" dirty="0" smtClean="0"/>
              <a:t>воспитывать интерес учащихся к историческому прошлому </a:t>
            </a:r>
            <a:r>
              <a:rPr lang="ru-RU" sz="2000" smtClean="0"/>
              <a:t>своего народа.</a:t>
            </a:r>
            <a:endParaRPr lang="ru-RU" sz="2000" dirty="0" smtClean="0"/>
          </a:p>
          <a:p>
            <a:r>
              <a:rPr lang="ru-RU" b="1" dirty="0" smtClean="0"/>
              <a:t>Задачи:</a:t>
            </a:r>
            <a:r>
              <a:rPr lang="ru-RU" dirty="0" smtClean="0"/>
              <a:t> </a:t>
            </a:r>
            <a:r>
              <a:rPr lang="ru-RU" sz="2000" dirty="0" smtClean="0"/>
              <a:t>продолжить работу по воспитанию нравственных качеств и приобщению к культурным ценностям своего народа; прививать любовь к своей «малой» родине; развивать интерес детей к окружающему миру, фольклору своего края; формировать потребность в новых знаниях о Родине; её фольклоре, краеведении.</a:t>
            </a:r>
          </a:p>
          <a:p>
            <a:r>
              <a:rPr lang="ru-RU" sz="2400" b="1" dirty="0" smtClean="0"/>
              <a:t>Оборудование: </a:t>
            </a:r>
            <a:r>
              <a:rPr lang="ru-RU" sz="2000" b="1" dirty="0" smtClean="0"/>
              <a:t>музыкальное сопровождение; аудиозаписи песен «Росиночка-Россия»;  «Сапожки русские»; «Русские традиции»; ноутбук; колонки; творческие проектные работы детей; выставка рисунков; самовар; гармонь «Хромка»; корзина с заданиями; стол; лавки; посуда; кубанская выпечка (пироги, блины, ватрушки); костюмы.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рисунков проекта</a:t>
            </a:r>
            <a:endParaRPr lang="ru-RU" dirty="0"/>
          </a:p>
        </p:txBody>
      </p:sp>
      <p:pic>
        <p:nvPicPr>
          <p:cNvPr id="3" name="Рисунок 2" descr="IMG_005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1268760"/>
            <a:ext cx="8640961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05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18095" y="1524000"/>
            <a:ext cx="790781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Рисунки учащихся 3-4 классов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06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260648"/>
            <a:ext cx="8568952" cy="63367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В гости к самовару»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207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16835" y="1524000"/>
            <a:ext cx="811033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84176"/>
          </a:xfrm>
        </p:spPr>
        <p:txBody>
          <a:bodyPr>
            <a:noAutofit/>
          </a:bodyPr>
          <a:lstStyle/>
          <a:p>
            <a:r>
              <a:rPr lang="ru-RU" sz="3600" dirty="0" smtClean="0"/>
              <a:t>Чтецы (учащиеся 3 классов) читают наизусть стихотворение </a:t>
            </a:r>
            <a:r>
              <a:rPr lang="ru-RU" sz="3600" dirty="0" err="1" smtClean="0"/>
              <a:t>Н.Солонковой</a:t>
            </a:r>
            <a:r>
              <a:rPr lang="ru-RU" sz="3600" dirty="0" smtClean="0"/>
              <a:t> «Родина».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2070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16835" y="1524000"/>
            <a:ext cx="811033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Хор учащихся исполняет песню «Росиночка-Россия».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2070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16835" y="1524000"/>
            <a:ext cx="811033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Хозяюшка объявляет конкурс загадок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2071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16835" y="1524000"/>
            <a:ext cx="811033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Хор учащихся исполняет песню «Русские традиции»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201</TotalTime>
  <Words>214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Творческий проект учащихся   3-4 классов МБОУ НОШ №39  руководитель: учитель кубановедения Христославенко М.В.</vt:lpstr>
      <vt:lpstr>Слайд 2</vt:lpstr>
      <vt:lpstr>Выставка рисунков проекта</vt:lpstr>
      <vt:lpstr>Рисунки учащихся 3-4 классов</vt:lpstr>
      <vt:lpstr>« В гости к самовару»</vt:lpstr>
      <vt:lpstr>Чтецы (учащиеся 3 классов) читают наизусть стихотворение Н.Солонковой «Родина».</vt:lpstr>
      <vt:lpstr>Хор учащихся исполняет песню «Росиночка-Россия».</vt:lpstr>
      <vt:lpstr>Хозяюшка объявляет конкурс загадок</vt:lpstr>
      <vt:lpstr>Хор учащихся исполняет песню «Русские традиции»</vt:lpstr>
      <vt:lpstr>Русская игра «Платочек»</vt:lpstr>
      <vt:lpstr>Хозяюшка рассказывает историческую информацию о чае </vt:lpstr>
      <vt:lpstr>«Чайные частушки»</vt:lpstr>
      <vt:lpstr>Хор учащихся исполняет песню «Сапожки русские»</vt:lpstr>
      <vt:lpstr>Угощение русским чаем</vt:lpstr>
      <vt:lpstr>Фото «На память»</vt:lpstr>
      <vt:lpstr>Спасибо за внимание !</vt:lpstr>
    </vt:vector>
  </TitlesOfParts>
  <Company>Megasoftware GrouP™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ira</cp:lastModifiedBy>
  <cp:revision>24</cp:revision>
  <dcterms:created xsi:type="dcterms:W3CDTF">2016-03-28T19:24:31Z</dcterms:created>
  <dcterms:modified xsi:type="dcterms:W3CDTF">2016-04-10T15:51:39Z</dcterms:modified>
</cp:coreProperties>
</file>