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04" r:id="rId3"/>
    <p:sldId id="305" r:id="rId4"/>
    <p:sldId id="30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313" r:id="rId15"/>
    <p:sldId id="314" r:id="rId16"/>
    <p:sldId id="288" r:id="rId17"/>
    <p:sldId id="293" r:id="rId18"/>
    <p:sldId id="290" r:id="rId19"/>
    <p:sldId id="291" r:id="rId20"/>
    <p:sldId id="294" r:id="rId21"/>
    <p:sldId id="295" r:id="rId22"/>
    <p:sldId id="319" r:id="rId23"/>
    <p:sldId id="322" r:id="rId24"/>
    <p:sldId id="299" r:id="rId25"/>
    <p:sldId id="300" r:id="rId26"/>
    <p:sldId id="323" r:id="rId27"/>
    <p:sldId id="324" r:id="rId28"/>
    <p:sldId id="32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4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1000"/>
            <a:ext cx="8496944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2493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3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640960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548680"/>
            <a:ext cx="864096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1000"/>
            <a:ext cx="8568952" cy="621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6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640960" cy="5881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6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6895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« Парк Победы» улица Красная</a:t>
            </a:r>
            <a:endParaRPr lang="ru-RU" dirty="0"/>
          </a:p>
        </p:txBody>
      </p:sp>
      <p:pic>
        <p:nvPicPr>
          <p:cNvPr id="4" name="Содержимое 3" descr="getImage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475252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 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268760"/>
            <a:ext cx="8128000" cy="520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r>
              <a:rPr lang="ru-RU" dirty="0" smtClean="0"/>
              <a:t>Железнодорожный парк</a:t>
            </a:r>
            <a:endParaRPr lang="ru-RU" dirty="0"/>
          </a:p>
        </p:txBody>
      </p:sp>
      <p:pic>
        <p:nvPicPr>
          <p:cNvPr id="4" name="Содержимое 3" descr="getImage (5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412776"/>
            <a:ext cx="8352928" cy="5161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6895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2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96944" cy="595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9694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2493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ru-RU" dirty="0" smtClean="0"/>
              <a:t>Улица Интернациональная</a:t>
            </a:r>
            <a:endParaRPr lang="ru-RU" dirty="0"/>
          </a:p>
        </p:txBody>
      </p:sp>
      <p:pic>
        <p:nvPicPr>
          <p:cNvPr id="4" name="Содержимое 3" descr="getImage (7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424936" cy="482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9694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568952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96944" cy="571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ru-RU" dirty="0" smtClean="0"/>
              <a:t> Улица Гоголя</a:t>
            </a:r>
            <a:endParaRPr lang="ru-RU" dirty="0"/>
          </a:p>
        </p:txBody>
      </p:sp>
      <p:pic>
        <p:nvPicPr>
          <p:cNvPr id="4" name="Содержимое 3" descr="getImage (6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96944" cy="5017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Православный храм по улице Толстого</a:t>
            </a:r>
            <a:endParaRPr lang="ru-RU" dirty="0"/>
          </a:p>
        </p:txBody>
      </p:sp>
      <p:pic>
        <p:nvPicPr>
          <p:cNvPr id="4" name="Содержимое 3" descr="getImage (6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496944" cy="4729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1000"/>
            <a:ext cx="8496944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23900"/>
            <a:ext cx="8568952" cy="572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ru-RU" dirty="0" smtClean="0"/>
              <a:t> Улица Ленина</a:t>
            </a:r>
            <a:endParaRPr lang="ru-RU" dirty="0"/>
          </a:p>
        </p:txBody>
      </p:sp>
      <p:pic>
        <p:nvPicPr>
          <p:cNvPr id="4" name="Содержимое 3" descr="getImage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24936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3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52928" cy="595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ru-RU" dirty="0" smtClean="0"/>
              <a:t>Городской парк </a:t>
            </a:r>
            <a:endParaRPr lang="ru-RU" dirty="0"/>
          </a:p>
        </p:txBody>
      </p:sp>
      <p:pic>
        <p:nvPicPr>
          <p:cNvPr id="4" name="Содержимое 3" descr="getImage (4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52928" cy="4945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206</TotalTime>
  <Words>28</Words>
  <Application>Microsoft Office PowerPoint</Application>
  <PresentationFormat>Экран (4:3)</PresentationFormat>
  <Paragraphs>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Слайд 1</vt:lpstr>
      <vt:lpstr>Слайд 2</vt:lpstr>
      <vt:lpstr>Слайд 3</vt:lpstr>
      <vt:lpstr>Слайд 4</vt:lpstr>
      <vt:lpstr> Улица Ленина</vt:lpstr>
      <vt:lpstr>Слайд 6</vt:lpstr>
      <vt:lpstr>Слайд 7</vt:lpstr>
      <vt:lpstr>Слайд 8</vt:lpstr>
      <vt:lpstr>Городской парк </vt:lpstr>
      <vt:lpstr>Слайд 10</vt:lpstr>
      <vt:lpstr>Слайд 11</vt:lpstr>
      <vt:lpstr>Слайд 12</vt:lpstr>
      <vt:lpstr>Слайд 13</vt:lpstr>
      <vt:lpstr>Слайд 14</vt:lpstr>
      <vt:lpstr>Слайд 15</vt:lpstr>
      <vt:lpstr>  « Парк Победы» улица Красная</vt:lpstr>
      <vt:lpstr>Слайд 17</vt:lpstr>
      <vt:lpstr>Железнодорожный парк</vt:lpstr>
      <vt:lpstr>Слайд 19</vt:lpstr>
      <vt:lpstr>Слайд 20</vt:lpstr>
      <vt:lpstr>Слайд 21</vt:lpstr>
      <vt:lpstr>Улица Интернациональная</vt:lpstr>
      <vt:lpstr>Слайд 23</vt:lpstr>
      <vt:lpstr>Слайд 24</vt:lpstr>
      <vt:lpstr>Слайд 25</vt:lpstr>
      <vt:lpstr> Улица Гоголя</vt:lpstr>
      <vt:lpstr>Православный храм по улице Толстого</vt:lpstr>
      <vt:lpstr>Спасибо за внимание!</vt:lpstr>
    </vt:vector>
  </TitlesOfParts>
  <Company>Megasoftware GrouP™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«Экскурсия по улицам города Белореченска».</dc:title>
  <dc:creator>Администратор</dc:creator>
  <cp:lastModifiedBy>ira</cp:lastModifiedBy>
  <cp:revision>22</cp:revision>
  <dcterms:created xsi:type="dcterms:W3CDTF">2016-03-30T14:07:10Z</dcterms:created>
  <dcterms:modified xsi:type="dcterms:W3CDTF">2016-04-10T16:08:42Z</dcterms:modified>
</cp:coreProperties>
</file>