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315" r:id="rId7"/>
    <p:sldId id="316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318" r:id="rId20"/>
    <p:sldId id="272" r:id="rId21"/>
    <p:sldId id="273" r:id="rId22"/>
    <p:sldId id="274" r:id="rId23"/>
    <p:sldId id="277" r:id="rId24"/>
    <p:sldId id="276" r:id="rId25"/>
    <p:sldId id="275" r:id="rId26"/>
    <p:sldId id="308" r:id="rId27"/>
    <p:sldId id="310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740" y="-5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3B127095-4EB0-4152-AA3B-0490311ADCDD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9E3D2DC5-91BA-49C9-AE0A-46505B886C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27095-4EB0-4152-AA3B-0490311ADCDD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D2DC5-91BA-49C9-AE0A-46505B886C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27095-4EB0-4152-AA3B-0490311ADCDD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D2DC5-91BA-49C9-AE0A-46505B886C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27095-4EB0-4152-AA3B-0490311ADCDD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D2DC5-91BA-49C9-AE0A-46505B886C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27095-4EB0-4152-AA3B-0490311ADCDD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D2DC5-91BA-49C9-AE0A-46505B886C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27095-4EB0-4152-AA3B-0490311ADCDD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D2DC5-91BA-49C9-AE0A-46505B886C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B127095-4EB0-4152-AA3B-0490311ADCDD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E3D2DC5-91BA-49C9-AE0A-46505B886C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3B127095-4EB0-4152-AA3B-0490311ADCDD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9E3D2DC5-91BA-49C9-AE0A-46505B886C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27095-4EB0-4152-AA3B-0490311ADCDD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D2DC5-91BA-49C9-AE0A-46505B886C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27095-4EB0-4152-AA3B-0490311ADCDD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D2DC5-91BA-49C9-AE0A-46505B886C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27095-4EB0-4152-AA3B-0490311ADCDD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D2DC5-91BA-49C9-AE0A-46505B886C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3B127095-4EB0-4152-AA3B-0490311ADCDD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9E3D2DC5-91BA-49C9-AE0A-46505B886C1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«Экскурсия по улицам города Белореченска».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Подготовила учитель </a:t>
            </a:r>
            <a:r>
              <a:rPr lang="ru-RU" dirty="0" err="1" smtClean="0"/>
              <a:t>кубановедения</a:t>
            </a:r>
            <a:r>
              <a:rPr lang="ru-RU" dirty="0" smtClean="0"/>
              <a:t>: </a:t>
            </a:r>
            <a:r>
              <a:rPr lang="ru-RU" dirty="0" err="1" smtClean="0"/>
              <a:t>Христославенко</a:t>
            </a:r>
            <a:r>
              <a:rPr lang="ru-RU" dirty="0" smtClean="0"/>
              <a:t> М.В.</a:t>
            </a:r>
          </a:p>
          <a:p>
            <a:r>
              <a:rPr lang="ru-RU" dirty="0" smtClean="0"/>
              <a:t>2014 год.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936104"/>
          </a:xfrm>
        </p:spPr>
        <p:txBody>
          <a:bodyPr/>
          <a:lstStyle/>
          <a:p>
            <a:r>
              <a:rPr lang="ru-RU" dirty="0" smtClean="0"/>
              <a:t>«Новый год в Белореченске»</a:t>
            </a:r>
            <a:endParaRPr lang="ru-RU" dirty="0"/>
          </a:p>
        </p:txBody>
      </p:sp>
      <p:pic>
        <p:nvPicPr>
          <p:cNvPr id="5" name="Содержимое 4" descr="getImage (44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9264" y="1484784"/>
            <a:ext cx="3720728" cy="5290666"/>
          </a:xfrm>
        </p:spPr>
      </p:pic>
      <p:pic>
        <p:nvPicPr>
          <p:cNvPr id="6" name="Содержимое 5" descr="getImage (23)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04049" y="1484784"/>
            <a:ext cx="3384376" cy="529066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20080"/>
          </a:xfrm>
        </p:spPr>
        <p:txBody>
          <a:bodyPr/>
          <a:lstStyle/>
          <a:p>
            <a:r>
              <a:rPr lang="ru-RU" dirty="0" smtClean="0"/>
              <a:t>  « Новогоднее представление»</a:t>
            </a:r>
            <a:endParaRPr lang="ru-RU" dirty="0"/>
          </a:p>
        </p:txBody>
      </p:sp>
      <p:pic>
        <p:nvPicPr>
          <p:cNvPr id="4" name="Содержимое 3" descr="getImage (2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556792"/>
            <a:ext cx="8064896" cy="501704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080120"/>
          </a:xfrm>
        </p:spPr>
        <p:txBody>
          <a:bodyPr/>
          <a:lstStyle/>
          <a:p>
            <a:r>
              <a:rPr lang="ru-RU" dirty="0" smtClean="0"/>
              <a:t>   « Сани Деда Мороза»</a:t>
            </a:r>
            <a:endParaRPr lang="ru-RU" dirty="0"/>
          </a:p>
        </p:txBody>
      </p:sp>
      <p:pic>
        <p:nvPicPr>
          <p:cNvPr id="4" name="Содержимое 3" descr="getImage (28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484784"/>
            <a:ext cx="8424936" cy="508905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92088"/>
          </a:xfrm>
        </p:spPr>
        <p:txBody>
          <a:bodyPr/>
          <a:lstStyle/>
          <a:p>
            <a:r>
              <a:rPr lang="ru-RU" dirty="0" smtClean="0"/>
              <a:t>   « Городская площадь»</a:t>
            </a:r>
            <a:endParaRPr lang="ru-RU" dirty="0"/>
          </a:p>
        </p:txBody>
      </p:sp>
      <p:pic>
        <p:nvPicPr>
          <p:cNvPr id="4" name="Содержимое 3" descr="getImage (5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484784"/>
            <a:ext cx="8424936" cy="51125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getImage (58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620688"/>
            <a:ext cx="8496944" cy="59531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getImage (40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764704"/>
            <a:ext cx="8424935" cy="580913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 Администрация </a:t>
            </a:r>
            <a:r>
              <a:rPr lang="ru-RU" dirty="0" err="1" smtClean="0"/>
              <a:t>Белореченского</a:t>
            </a:r>
            <a:r>
              <a:rPr lang="ru-RU" dirty="0" smtClean="0"/>
              <a:t> района»  по улице Ленина</a:t>
            </a:r>
            <a:endParaRPr lang="ru-RU" dirty="0"/>
          </a:p>
        </p:txBody>
      </p:sp>
      <p:pic>
        <p:nvPicPr>
          <p:cNvPr id="4" name="Содержимое 3" descr="getImage (27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772816"/>
            <a:ext cx="8352928" cy="48245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 Администрация города Белореченска»</a:t>
            </a:r>
            <a:endParaRPr lang="ru-RU" dirty="0"/>
          </a:p>
        </p:txBody>
      </p:sp>
      <p:pic>
        <p:nvPicPr>
          <p:cNvPr id="4" name="Содержимое 3" descr="getImage (25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916832"/>
            <a:ext cx="8136904" cy="46805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152128"/>
          </a:xfrm>
        </p:spPr>
        <p:txBody>
          <a:bodyPr>
            <a:normAutofit/>
          </a:bodyPr>
          <a:lstStyle/>
          <a:p>
            <a:r>
              <a:rPr lang="ru-RU" dirty="0" smtClean="0"/>
              <a:t> Административный фонтан</a:t>
            </a:r>
            <a:endParaRPr lang="ru-RU" dirty="0"/>
          </a:p>
        </p:txBody>
      </p:sp>
      <p:pic>
        <p:nvPicPr>
          <p:cNvPr id="4" name="Содержимое 3" descr="getImage (67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772816"/>
            <a:ext cx="8496944" cy="480102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etImage (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620687"/>
            <a:ext cx="8424936" cy="58729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Въезд в город Белореченск</a:t>
            </a:r>
            <a:endParaRPr lang="ru-RU" dirty="0"/>
          </a:p>
        </p:txBody>
      </p:sp>
      <p:pic>
        <p:nvPicPr>
          <p:cNvPr id="4" name="Содержимое 3" descr="getImage (1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035399"/>
            <a:ext cx="8280920" cy="453843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92088"/>
          </a:xfrm>
        </p:spPr>
        <p:txBody>
          <a:bodyPr>
            <a:normAutofit/>
          </a:bodyPr>
          <a:lstStyle/>
          <a:p>
            <a:r>
              <a:rPr lang="ru-RU" dirty="0" smtClean="0"/>
              <a:t> «Доска почёта» по улице Ленина</a:t>
            </a:r>
            <a:endParaRPr lang="ru-RU" dirty="0"/>
          </a:p>
        </p:txBody>
      </p:sp>
      <p:pic>
        <p:nvPicPr>
          <p:cNvPr id="4" name="Содержимое 3" descr="getImage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628800"/>
            <a:ext cx="8496943" cy="49685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getImage (2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692696"/>
            <a:ext cx="8568951" cy="588114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2088"/>
          </a:xfrm>
        </p:spPr>
        <p:txBody>
          <a:bodyPr/>
          <a:lstStyle/>
          <a:p>
            <a:r>
              <a:rPr lang="ru-RU" dirty="0" smtClean="0"/>
              <a:t>Городская детская поликлиника</a:t>
            </a:r>
            <a:endParaRPr lang="ru-RU" dirty="0"/>
          </a:p>
        </p:txBody>
      </p:sp>
      <p:pic>
        <p:nvPicPr>
          <p:cNvPr id="8" name="Содержимое 7" descr="getImage (50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412776"/>
            <a:ext cx="8424936" cy="51845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getImage (57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692696"/>
            <a:ext cx="8568952" cy="588114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«Памятник Валентине </a:t>
            </a:r>
            <a:r>
              <a:rPr lang="ru-RU" dirty="0" err="1" smtClean="0"/>
              <a:t>Толкуновой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5" name="Содержимое 4" descr="getImage (24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700808"/>
            <a:ext cx="3096344" cy="5074642"/>
          </a:xfrm>
        </p:spPr>
      </p:pic>
      <p:pic>
        <p:nvPicPr>
          <p:cNvPr id="6" name="Содержимое 5" descr="getImage (68)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067944" y="1700808"/>
            <a:ext cx="4618856" cy="48965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936104"/>
          </a:xfrm>
        </p:spPr>
        <p:txBody>
          <a:bodyPr>
            <a:normAutofit/>
          </a:bodyPr>
          <a:lstStyle/>
          <a:p>
            <a:r>
              <a:rPr lang="ru-RU" dirty="0" smtClean="0"/>
              <a:t>СОШ № 9 по улице Ленина</a:t>
            </a:r>
            <a:endParaRPr lang="ru-RU" dirty="0"/>
          </a:p>
        </p:txBody>
      </p:sp>
      <p:pic>
        <p:nvPicPr>
          <p:cNvPr id="8" name="Содержимое 7" descr="getImage (38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628800"/>
            <a:ext cx="8280920" cy="49450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etImage (4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etImage (47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81000"/>
            <a:ext cx="8496944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getImage (1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620688"/>
            <a:ext cx="8280920" cy="59531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getImage (74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692696"/>
            <a:ext cx="8568951" cy="588114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80120"/>
          </a:xfrm>
        </p:spPr>
        <p:txBody>
          <a:bodyPr/>
          <a:lstStyle/>
          <a:p>
            <a:r>
              <a:rPr lang="ru-RU" dirty="0" smtClean="0"/>
              <a:t>       «Из истории города…»</a:t>
            </a:r>
            <a:endParaRPr lang="ru-RU" dirty="0"/>
          </a:p>
        </p:txBody>
      </p:sp>
      <p:pic>
        <p:nvPicPr>
          <p:cNvPr id="4" name="Содержимое 3" descr="getImage (4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988840"/>
            <a:ext cx="8424936" cy="458499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08112"/>
          </a:xfrm>
        </p:spPr>
        <p:txBody>
          <a:bodyPr/>
          <a:lstStyle/>
          <a:p>
            <a:r>
              <a:rPr lang="ru-RU" dirty="0" smtClean="0"/>
              <a:t>СОШ № 2 имени А.С. Пушкина</a:t>
            </a:r>
            <a:endParaRPr lang="ru-RU" dirty="0"/>
          </a:p>
        </p:txBody>
      </p:sp>
      <p:pic>
        <p:nvPicPr>
          <p:cNvPr id="4" name="Содержимое 3" descr="getImage (15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556792"/>
            <a:ext cx="8496944" cy="501704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etImage (1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«Городская площадь»</a:t>
            </a:r>
            <a:endParaRPr lang="ru-RU" dirty="0"/>
          </a:p>
        </p:txBody>
      </p:sp>
      <p:pic>
        <p:nvPicPr>
          <p:cNvPr id="4" name="Содержимое 3" descr="getImage (73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412776"/>
            <a:ext cx="8136904" cy="51610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«Установка городской ёлки»</a:t>
            </a:r>
            <a:endParaRPr lang="ru-RU" dirty="0"/>
          </a:p>
        </p:txBody>
      </p:sp>
      <p:pic>
        <p:nvPicPr>
          <p:cNvPr id="4" name="Содержимое 3" descr="getImage (3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196752"/>
            <a:ext cx="7848872" cy="537708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206</TotalTime>
  <Words>105</Words>
  <Application>Microsoft Office PowerPoint</Application>
  <PresentationFormat>Экран (4:3)</PresentationFormat>
  <Paragraphs>19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Городская</vt:lpstr>
      <vt:lpstr>«Экскурсия по улицам города Белореченска».</vt:lpstr>
      <vt:lpstr>Въезд в город Белореченск</vt:lpstr>
      <vt:lpstr>Слайд 3</vt:lpstr>
      <vt:lpstr>Слайд 4</vt:lpstr>
      <vt:lpstr>       «Из истории города…»</vt:lpstr>
      <vt:lpstr>СОШ № 2 имени А.С. Пушкина</vt:lpstr>
      <vt:lpstr>Слайд 7</vt:lpstr>
      <vt:lpstr>          «Городская площадь»</vt:lpstr>
      <vt:lpstr>       «Установка городской ёлки»</vt:lpstr>
      <vt:lpstr>«Новый год в Белореченске»</vt:lpstr>
      <vt:lpstr>  « Новогоднее представление»</vt:lpstr>
      <vt:lpstr>   « Сани Деда Мороза»</vt:lpstr>
      <vt:lpstr>   « Городская площадь»</vt:lpstr>
      <vt:lpstr>Слайд 14</vt:lpstr>
      <vt:lpstr>Слайд 15</vt:lpstr>
      <vt:lpstr>« Администрация Белореченского района»  по улице Ленина</vt:lpstr>
      <vt:lpstr>« Администрация города Белореченска»</vt:lpstr>
      <vt:lpstr> Административный фонтан</vt:lpstr>
      <vt:lpstr>Слайд 19</vt:lpstr>
      <vt:lpstr> «Доска почёта» по улице Ленина</vt:lpstr>
      <vt:lpstr>Слайд 21</vt:lpstr>
      <vt:lpstr>Городская детская поликлиника</vt:lpstr>
      <vt:lpstr>Слайд 23</vt:lpstr>
      <vt:lpstr>«Памятник Валентине Толкуновой»</vt:lpstr>
      <vt:lpstr>СОШ № 9 по улице Ленина</vt:lpstr>
      <vt:lpstr>Слайд 26</vt:lpstr>
      <vt:lpstr>Слайд 27</vt:lpstr>
    </vt:vector>
  </TitlesOfParts>
  <Company>Megasoftware GrouP™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«Экскурсия по улицам города Белореченска».</dc:title>
  <dc:creator>Администратор</dc:creator>
  <cp:lastModifiedBy>ira</cp:lastModifiedBy>
  <cp:revision>22</cp:revision>
  <dcterms:created xsi:type="dcterms:W3CDTF">2016-03-30T14:07:10Z</dcterms:created>
  <dcterms:modified xsi:type="dcterms:W3CDTF">2016-04-10T16:06:54Z</dcterms:modified>
</cp:coreProperties>
</file>