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4" r:id="rId2"/>
    <p:sldId id="275" r:id="rId3"/>
    <p:sldId id="276" r:id="rId4"/>
    <p:sldId id="277" r:id="rId5"/>
    <p:sldId id="278" r:id="rId6"/>
    <p:sldId id="279" r:id="rId7"/>
    <p:sldId id="289" r:id="rId8"/>
    <p:sldId id="290" r:id="rId9"/>
    <p:sldId id="25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E9FC7-BDE6-4405-855E-C8ED586B75CD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10FCB-1474-472F-85EC-1B1534A894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037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0FCB-1474-472F-85EC-1B1534A8943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60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96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83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69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41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00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06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82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5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6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25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87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B398A-3912-452A-A356-E725FF57E155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51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020.radikal.ru/i710/1302/97/5836754b33a3.png" TargetMode="External"/><Relationship Id="rId2" Type="http://schemas.openxmlformats.org/officeDocument/2006/relationships/hyperlink" Target="http://cap.ru/UserFiles/orgs/GrvId_67/pobeda2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img-fotki.yandex.ru/get/9745/97761520.1fa/0_84980_437031ed_L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4839" y="93376"/>
            <a:ext cx="4340225" cy="602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6021388"/>
            <a:ext cx="9036496" cy="7207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Памятник Филиппу Григорьевичу и Стасику Меркуловым на Мемориале памяти павших в Курске</a:t>
            </a:r>
          </a:p>
        </p:txBody>
      </p:sp>
    </p:spTree>
    <p:extLst>
      <p:ext uri="{BB962C8B-B14F-4D97-AF65-F5344CB8AC3E}">
        <p14:creationId xmlns:p14="http://schemas.microsoft.com/office/powerpoint/2010/main" val="76797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1052736"/>
            <a:ext cx="2160240" cy="5544616"/>
          </a:xfrm>
        </p:spPr>
        <p:txBody>
          <a:bodyPr>
            <a:normAutofit fontScale="90000"/>
          </a:bodyPr>
          <a:lstStyle/>
          <a:p>
            <a:r>
              <a:rPr lang="ru-R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Пусть будет мир!</a:t>
            </a:r>
            <a:br>
              <a:rPr lang="ru-R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Пусть пулемёты не строчат,</a:t>
            </a:r>
            <a:br>
              <a:rPr lang="ru-R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пушки грозные молчат,</a:t>
            </a:r>
            <a:br>
              <a:rPr lang="ru-R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Пусть в небе не клубится дым,</a:t>
            </a:r>
            <a:br>
              <a:rPr lang="ru-R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Пусть небо будет голубым,</a:t>
            </a:r>
            <a:br>
              <a:rPr lang="ru-R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Пусть бомбовозы по нему</a:t>
            </a:r>
            <a:br>
              <a:rPr lang="ru-R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прилетают ни к кому,</a:t>
            </a:r>
            <a:br>
              <a:rPr lang="ru-R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гибнут люди, города…</a:t>
            </a:r>
            <a:br>
              <a:rPr lang="ru-R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Мир нужен на земле всегда! </a:t>
            </a:r>
            <a:r>
              <a:rPr lang="ru-RU" sz="2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Н. </a:t>
            </a:r>
            <a:r>
              <a:rPr lang="ru-RU" sz="2000" i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Найдёнова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</a:rPr>
            </a:b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Пользователь\Documents\РОДНИКИ\ОТЕЦ И СЫН МЕРКУЛОВЫ\Юный защитник Родины Стасик Меркулов\Детский рисунок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6957" y="116632"/>
            <a:ext cx="680475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61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Пользователь\Documents\РОДНИКИ\ОТЕЦ И СЫН МЕРКУЛОВЫ\Юный защитник Родины Стасик Меркулов\Молитв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34634"/>
            <a:ext cx="8784976" cy="658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77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908720"/>
            <a:ext cx="7200800" cy="114300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Во второй мировой войне на Земле погибло тринадцать миллионов детей! 9 миллионов советских детей осиротели за годы этой страшной войны.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Пользователь\Documents\РОДНИКИ\ОТЕЦ И СЫН МЕРКУЛОВЫ\Юный защитник Родины Стасик Меркулов\Дети войны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348880"/>
            <a:ext cx="8928992" cy="234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26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 bwMode="auto">
          <a:xfrm>
            <a:off x="251520" y="1052736"/>
            <a:ext cx="4104456" cy="55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i="1" dirty="0" smtClean="0">
                <a:solidFill>
                  <a:srgbClr val="C00000"/>
                </a:solidFill>
                <a:latin typeface="Century Schoolbook" pitchFamily="18" charset="0"/>
              </a:rPr>
              <a:t>Недалеко от обелиска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i="1" dirty="0" smtClean="0">
                <a:solidFill>
                  <a:srgbClr val="C00000"/>
                </a:solidFill>
                <a:latin typeface="Century Schoolbook" pitchFamily="18" charset="0"/>
              </a:rPr>
              <a:t>Лежат в могиле два бойца.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i="1" dirty="0" smtClean="0">
                <a:solidFill>
                  <a:srgbClr val="C00000"/>
                </a:solidFill>
                <a:latin typeface="Century Schoolbook" pitchFamily="18" charset="0"/>
              </a:rPr>
              <a:t>Мы отдаём поклон им низкий,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i="1" dirty="0" smtClean="0">
                <a:solidFill>
                  <a:srgbClr val="C00000"/>
                </a:solidFill>
                <a:latin typeface="Century Schoolbook" pitchFamily="18" charset="0"/>
              </a:rPr>
              <a:t>Мы помним сына и отца.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000" i="1" dirty="0" smtClean="0">
              <a:solidFill>
                <a:srgbClr val="C00000"/>
              </a:solidFill>
              <a:latin typeface="Century Schoolbook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i="1" dirty="0" smtClean="0">
                <a:solidFill>
                  <a:srgbClr val="C00000"/>
                </a:solidFill>
                <a:latin typeface="Century Schoolbook" pitchFamily="18" charset="0"/>
              </a:rPr>
              <a:t>Когда дни чёрные настали,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i="1" dirty="0" smtClean="0">
                <a:solidFill>
                  <a:srgbClr val="C00000"/>
                </a:solidFill>
                <a:latin typeface="Century Schoolbook" pitchFamily="18" charset="0"/>
              </a:rPr>
              <a:t>Вели с врагом куряне бой,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i="1" dirty="0" smtClean="0">
                <a:solidFill>
                  <a:srgbClr val="C00000"/>
                </a:solidFill>
                <a:latin typeface="Century Schoolbook" pitchFamily="18" charset="0"/>
              </a:rPr>
              <a:t>То на защиту Курска встали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i="1" dirty="0" smtClean="0">
                <a:solidFill>
                  <a:srgbClr val="C00000"/>
                </a:solidFill>
                <a:latin typeface="Century Schoolbook" pitchFamily="18" charset="0"/>
              </a:rPr>
              <a:t>Отец и сын его родной.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000" i="1" dirty="0" smtClean="0">
              <a:solidFill>
                <a:srgbClr val="C00000"/>
              </a:solidFill>
              <a:latin typeface="Century Schoolbook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i="1" dirty="0" smtClean="0">
                <a:solidFill>
                  <a:srgbClr val="C00000"/>
                </a:solidFill>
                <a:latin typeface="Century Schoolbook" pitchFamily="18" charset="0"/>
              </a:rPr>
              <a:t>Снаряды рвались за снарядом,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i="1" dirty="0" smtClean="0">
                <a:solidFill>
                  <a:srgbClr val="C00000"/>
                </a:solidFill>
                <a:latin typeface="Century Schoolbook" pitchFamily="18" charset="0"/>
              </a:rPr>
              <a:t>Был слышен непрерывный вой.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i="1" dirty="0" smtClean="0">
                <a:solidFill>
                  <a:srgbClr val="C00000"/>
                </a:solidFill>
                <a:latin typeface="Century Schoolbook" pitchFamily="18" charset="0"/>
              </a:rPr>
              <a:t>Меркуловы сражались рядом,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i="1" dirty="0" smtClean="0">
                <a:solidFill>
                  <a:srgbClr val="C00000"/>
                </a:solidFill>
                <a:latin typeface="Century Schoolbook" pitchFamily="18" charset="0"/>
              </a:rPr>
              <a:t>Их батальон вёл трудный бой.</a:t>
            </a:r>
          </a:p>
        </p:txBody>
      </p:sp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4621429" y="1556792"/>
            <a:ext cx="4419600" cy="471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i="1" dirty="0" smtClean="0">
                <a:solidFill>
                  <a:srgbClr val="C00000"/>
                </a:solidFill>
                <a:latin typeface="Century Schoolbook" pitchFamily="18" charset="0"/>
              </a:rPr>
              <a:t>В бою сразили пули командира,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i="1" dirty="0" smtClean="0">
                <a:solidFill>
                  <a:srgbClr val="C00000"/>
                </a:solidFill>
                <a:latin typeface="Century Schoolbook" pitchFamily="18" charset="0"/>
              </a:rPr>
              <a:t>В живот и ноги ранило бойца.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i="1" dirty="0" smtClean="0">
                <a:solidFill>
                  <a:srgbClr val="C00000"/>
                </a:solidFill>
                <a:latin typeface="Century Schoolbook" pitchFamily="18" charset="0"/>
              </a:rPr>
              <a:t>Они легли на поле боя,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i="1" dirty="0" smtClean="0">
                <a:solidFill>
                  <a:srgbClr val="C00000"/>
                </a:solidFill>
                <a:latin typeface="Century Schoolbook" pitchFamily="18" charset="0"/>
              </a:rPr>
              <a:t>За Курск сражаясь до конца.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i="1" dirty="0" smtClean="0">
                <a:solidFill>
                  <a:srgbClr val="C00000"/>
                </a:solidFill>
                <a:latin typeface="Century Schoolbook" pitchFamily="18" charset="0"/>
              </a:rPr>
              <a:t>	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i="1" dirty="0" smtClean="0">
                <a:solidFill>
                  <a:srgbClr val="C00000"/>
                </a:solidFill>
                <a:latin typeface="Century Schoolbook" pitchFamily="18" charset="0"/>
              </a:rPr>
              <a:t>Фашисты Стасика пытали.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i="1" dirty="0" smtClean="0">
                <a:solidFill>
                  <a:srgbClr val="C00000"/>
                </a:solidFill>
                <a:latin typeface="Century Schoolbook" pitchFamily="18" charset="0"/>
              </a:rPr>
              <a:t>Он умер от тяжёлых ран.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i="1" dirty="0" smtClean="0">
                <a:solidFill>
                  <a:srgbClr val="C00000"/>
                </a:solidFill>
                <a:latin typeface="Century Schoolbook" pitchFamily="18" charset="0"/>
              </a:rPr>
              <a:t>Об этом близкие узнали,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i="1" dirty="0" smtClean="0">
                <a:solidFill>
                  <a:srgbClr val="C00000"/>
                </a:solidFill>
                <a:latin typeface="Century Schoolbook" pitchFamily="18" charset="0"/>
              </a:rPr>
              <a:t>Когда был найден мальчуган.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000" i="1" dirty="0" smtClean="0">
              <a:solidFill>
                <a:srgbClr val="C00000"/>
              </a:solidFill>
              <a:latin typeface="Century Schoolbook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i="1" dirty="0" smtClean="0">
                <a:solidFill>
                  <a:srgbClr val="C00000"/>
                </a:solidFill>
                <a:latin typeface="Century Schoolbook" pitchFamily="18" charset="0"/>
              </a:rPr>
              <a:t>Лежат в могиле рядом, вместе,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i="1" dirty="0" smtClean="0">
                <a:solidFill>
                  <a:srgbClr val="C00000"/>
                </a:solidFill>
                <a:latin typeface="Century Schoolbook" pitchFamily="18" charset="0"/>
              </a:rPr>
              <a:t>Не бьются больше их сердца.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i="1" dirty="0" smtClean="0">
                <a:solidFill>
                  <a:srgbClr val="C00000"/>
                </a:solidFill>
                <a:latin typeface="Century Schoolbook" pitchFamily="18" charset="0"/>
              </a:rPr>
              <a:t>Достоин доблести и чести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i="1" dirty="0" smtClean="0">
                <a:solidFill>
                  <a:srgbClr val="C00000"/>
                </a:solidFill>
                <a:latin typeface="Century Schoolbook" pitchFamily="18" charset="0"/>
              </a:rPr>
              <a:t>Их подвиг – сына и отца.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504" y="6270104"/>
            <a:ext cx="6408712" cy="471264"/>
          </a:xfrm>
          <a:prstGeom prst="roundRect">
            <a:avLst>
              <a:gd name="adj" fmla="val 4024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Денисов Евгений Александрович</a:t>
            </a:r>
            <a:endParaRPr lang="ru-RU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Участник Великой Отечественной войны </a:t>
            </a:r>
            <a:r>
              <a:rPr lang="ru-RU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1941 </a:t>
            </a:r>
            <a:r>
              <a:rPr lang="ru-RU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– 1945 гг.</a:t>
            </a:r>
            <a:endParaRPr lang="ru-RU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2146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ocuments\РОДНИКИ\ОТЕЦ И СЫН МЕРКУЛОВЫ\Юный защитник Родины Стасик Меркулов\Вечный огон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502" y="1124744"/>
            <a:ext cx="896099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48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ocuments\БУЛАТОВ  МИХАИЛ  АЛЕКСЕЕВИЧ\Фоновый рисунок для М.А. Булатова -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99" y="44624"/>
            <a:ext cx="8976997" cy="673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8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162671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itchFamily="18" charset="0"/>
              </a:rPr>
              <a:t>СПАСИБО  ЗА</a:t>
            </a:r>
            <a:br>
              <a:rPr lang="ru-RU" sz="54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itchFamily="18" charset="0"/>
              </a:rPr>
            </a:br>
            <a:r>
              <a:rPr lang="ru-RU" sz="54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itchFamily="18" charset="0"/>
              </a:rPr>
              <a:t/>
            </a:r>
            <a:br>
              <a:rPr lang="ru-RU" sz="54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itchFamily="18" charset="0"/>
              </a:rPr>
            </a:br>
            <a:r>
              <a:rPr lang="ru-RU" sz="54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itchFamily="18" charset="0"/>
              </a:rPr>
              <a:t>  ВНИМАНИЕ</a:t>
            </a:r>
            <a:endParaRPr lang="ru-RU" sz="5400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70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997839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Орден с лентой</a:t>
            </a:r>
          </a:p>
          <a:p>
            <a:r>
              <a:rPr lang="en-US" dirty="0" smtClean="0">
                <a:hlinkClick r:id="rId2"/>
              </a:rPr>
              <a:t>http://cap.ru/UserFiles/orgs/GrvId_67/pobeda2.jpg</a:t>
            </a:r>
            <a:endParaRPr lang="ru-RU" dirty="0" smtClean="0"/>
          </a:p>
          <a:p>
            <a:r>
              <a:rPr lang="ru-RU" dirty="0" smtClean="0"/>
              <a:t>Георгиевская лента</a:t>
            </a:r>
          </a:p>
          <a:p>
            <a:r>
              <a:rPr lang="en-US" dirty="0" smtClean="0">
                <a:hlinkClick r:id="rId3"/>
              </a:rPr>
              <a:t>http://s020.radikal.ru/i710/1302/97/5836754b33a3.png</a:t>
            </a:r>
            <a:endParaRPr lang="ru-RU" dirty="0" smtClean="0"/>
          </a:p>
          <a:p>
            <a:r>
              <a:rPr lang="ru-RU" dirty="0" smtClean="0"/>
              <a:t>Фон</a:t>
            </a:r>
          </a:p>
          <a:p>
            <a:r>
              <a:rPr lang="en-US" dirty="0" smtClean="0">
                <a:hlinkClick r:id="rId4"/>
              </a:rPr>
              <a:t>http://img-fotki.yandex.ru/get/9745/97761520.1fa/0_84980_437031ed_L.jpg</a:t>
            </a:r>
            <a:endParaRPr lang="ru-RU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347864" y="5517232"/>
            <a:ext cx="2533927" cy="1015663"/>
          </a:xfrm>
          <a:prstGeom prst="rect">
            <a:avLst/>
          </a:prstGeom>
          <a:solidFill>
            <a:srgbClr val="FFFFDD">
              <a:alpha val="43137"/>
            </a:srgbClr>
          </a:solidFill>
          <a:effectLst>
            <a:softEdge rad="317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 i="1">
                <a:solidFill>
                  <a:srgbClr val="002060"/>
                </a:solidFill>
              </a:defRPr>
            </a:lvl1pPr>
          </a:lstStyle>
          <a:p>
            <a:endParaRPr lang="ru-RU" sz="1200" dirty="0" smtClean="0">
              <a:solidFill>
                <a:schemeClr val="tx1"/>
              </a:solidFill>
            </a:endParaRPr>
          </a:p>
          <a:p>
            <a:r>
              <a:rPr lang="ru-RU" sz="1200" dirty="0" smtClean="0">
                <a:solidFill>
                  <a:schemeClr val="tx1"/>
                </a:solidFill>
              </a:rPr>
              <a:t>Шевченко </a:t>
            </a:r>
            <a:r>
              <a:rPr lang="ru-RU" sz="1200" dirty="0">
                <a:solidFill>
                  <a:schemeClr val="tx1"/>
                </a:solidFill>
              </a:rPr>
              <a:t>Татьяна Александровна </a:t>
            </a:r>
          </a:p>
          <a:p>
            <a:r>
              <a:rPr lang="ru-RU" sz="1200" dirty="0">
                <a:solidFill>
                  <a:schemeClr val="tx1"/>
                </a:solidFill>
              </a:rPr>
              <a:t>зав. библиотекой СКШИ № 4</a:t>
            </a:r>
          </a:p>
          <a:p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04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165</Words>
  <Application>Microsoft Office PowerPoint</Application>
  <PresentationFormat>Экран (4:3)</PresentationFormat>
  <Paragraphs>44</Paragraphs>
  <Slides>9</Slides>
  <Notes>1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Памятник Филиппу Григорьевичу и Стасику Меркуловым на Мемориале памяти павших в Курске</vt:lpstr>
      <vt:lpstr>Пусть будет мир! Пусть пулемёты не строчат, И пушки грозные молчат, Пусть в небе не клубится дым, Пусть небо будет голубым, Пусть бомбовозы по нему Не прилетают ни к кому, Не гибнут люди, города… Мир нужен на земле всегда!   (Н. Найдёнова) </vt:lpstr>
      <vt:lpstr>Презентация PowerPoint</vt:lpstr>
      <vt:lpstr>Во второй мировой войне на Земле погибло тринадцать миллионов детей! 9 миллионов советских детей осиротели за годы этой страшной войны.</vt:lpstr>
      <vt:lpstr>Презентация PowerPoint</vt:lpstr>
      <vt:lpstr>Презентация PowerPoint</vt:lpstr>
      <vt:lpstr>Презентация PowerPoint</vt:lpstr>
      <vt:lpstr>СПАСИБО  ЗА    ВНИМАНИЕ</vt:lpstr>
      <vt:lpstr>Презентация PowerPoint</vt:lpstr>
    </vt:vector>
  </TitlesOfParts>
  <Company>Интернат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Пользователь</cp:lastModifiedBy>
  <cp:revision>40</cp:revision>
  <dcterms:created xsi:type="dcterms:W3CDTF">2015-02-17T08:35:42Z</dcterms:created>
  <dcterms:modified xsi:type="dcterms:W3CDTF">2016-03-29T10:28:23Z</dcterms:modified>
</cp:coreProperties>
</file>