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3" r:id="rId2"/>
    <p:sldId id="285" r:id="rId3"/>
    <p:sldId id="286" r:id="rId4"/>
    <p:sldId id="287" r:id="rId5"/>
    <p:sldId id="28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E9FC7-BDE6-4405-855E-C8ED586B75C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10FCB-1474-472F-85EC-1B1534A89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3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82" y="1772816"/>
            <a:ext cx="643797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498178"/>
          </a:xfrm>
        </p:spPr>
        <p:txBody>
          <a:bodyPr>
            <a:normAutofit/>
          </a:bodyPr>
          <a:lstStyle/>
          <a:p>
            <a:pPr indent="449580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Пулемет Меркулова не умолкал. И вдруг… тишина.</a:t>
            </a:r>
          </a:p>
        </p:txBody>
      </p:sp>
    </p:spTree>
    <p:extLst>
      <p:ext uri="{BB962C8B-B14F-4D97-AF65-F5344CB8AC3E}">
        <p14:creationId xmlns:p14="http://schemas.microsoft.com/office/powerpoint/2010/main" val="11857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cuments\РОДНИКИ\ОТЕЦ И СЫН МЕРКУЛОВЫ\Юный защитник Родины Стасик Меркулов\Дети против вой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5" y="144861"/>
            <a:ext cx="4608512" cy="65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21288"/>
            <a:ext cx="7056784" cy="7200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Бойцы пробирались вдоль речки на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Боевку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ocuments\РОДНИКИ\ОТЕЦ И СЫН МЕРКУЛОВЫ\Юный защитник Родины Стасик Меркулов\Отход за реку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58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5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Пользователь\Documents\РОДНИКИ\ОТЕЦ И СЫН МЕРКУЛОВЫ\Юный защитник Родины Стасик Меркулов\Две женщи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518" y="116632"/>
            <a:ext cx="8760973" cy="6570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\Documents\РОДНИКИ\ОТЕЦ И СЫН МЕРКУЛОВЫ\Юный защитник Родины Стасик Меркулов\11701588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6179" y="116632"/>
            <a:ext cx="669674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16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Пулемет Меркулова не умолкал. И вдруг… тишина.</vt:lpstr>
      <vt:lpstr>Презентация PowerPoint</vt:lpstr>
      <vt:lpstr>Бойцы пробирались вдоль речки на Боевку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Пользователь</cp:lastModifiedBy>
  <cp:revision>46</cp:revision>
  <dcterms:created xsi:type="dcterms:W3CDTF">2015-02-17T08:35:42Z</dcterms:created>
  <dcterms:modified xsi:type="dcterms:W3CDTF">2016-03-29T10:24:30Z</dcterms:modified>
</cp:coreProperties>
</file>