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4" r:id="rId11"/>
    <p:sldId id="266" r:id="rId12"/>
    <p:sldId id="267" r:id="rId13"/>
    <p:sldId id="269" r:id="rId14"/>
    <p:sldId id="270" r:id="rId15"/>
    <p:sldId id="271" r:id="rId16"/>
    <p:sldId id="282" r:id="rId17"/>
    <p:sldId id="283" r:id="rId18"/>
    <p:sldId id="281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E9FC7-BDE6-4405-855E-C8ED586B75C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10FCB-1474-472F-85EC-1B1534A89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3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3200876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«Лицей №6 имени М.А. Булатова»</a:t>
            </a:r>
          </a:p>
          <a:p>
            <a:pPr algn="ctr"/>
            <a:endParaRPr lang="ru-RU" sz="20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Юный защитник Родины 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Стасик  Меркулов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Курск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– 2016 уч. год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7" y="5333151"/>
            <a:ext cx="3419873" cy="1292662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Автор: Колесникова Елена Васильевна, учитель истории и обществознания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574" y="116632"/>
            <a:ext cx="4921027" cy="6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949280"/>
            <a:ext cx="5976664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Стасик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Меркулов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(12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1930 – 3 ноября 1941 года)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52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тачанке воевали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 фашистами под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Фатежом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и Малой Рудкой. С нею отступали, цепляясь за каждый бугорок.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ocuments\РОДНИКИ\ОТЕЦ И СЫН МЕРКУЛОВЫ\Юный защитник Родины Стасик Меркулов\Тачанк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319277"/>
            <a:ext cx="6120680" cy="369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4179398"/>
            <a:ext cx="2736304" cy="10081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Ф.Г. Меркулов – командир пулемётного взвода Ленинского истребительного батальона  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РОДНИКИ\ОТЕЦ И СЫН МЕРКУЛОВЫ\Юный защитник Родины Стасик Меркулов\Отец и сын Меркулов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92"/>
          <a:stretch/>
        </p:blipFill>
        <p:spPr bwMode="auto">
          <a:xfrm>
            <a:off x="683568" y="1405312"/>
            <a:ext cx="1728192" cy="27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33256"/>
            <a:ext cx="8928992" cy="63894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то время как отец дрался с захватчиками, Стасик организовал ватагу ребятишек, октябрят и пионеров, и они все вместе собирали </a:t>
            </a: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бутылки </a:t>
            </a:r>
            <a:r>
              <a:rPr lang="ru-RU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для горючей </a:t>
            </a: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смеси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РОДНИКИ\ОТЕЦ И СЫН МЕРКУЛОВЫ\Юный защитник Родины Стасик Меркулов\Помощь взросл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88832" cy="51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7128792" cy="57606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Ребята носили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раненым в госпиталь фрукты, под диктовку писали письма, читали газеты и книги.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ocuments\РОДНИКИ\ОТЕЦ И СЫН МЕРКУЛОВЫ\Юный защитник Родины Стасик Меркулов\Помощь в госпита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96" y="969328"/>
            <a:ext cx="8220760" cy="5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805264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Ополченцы 1941 года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ocuments\РОДНИКИ\ОТЕЦ И СЫН МЕРКУЛОВЫ\Юный защитник Родины Стасик Меркулов\Ополченцы 1941 г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438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998984"/>
          </a:xfrm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Стасик быстро освоился с обстановкой и хорошо выполнял обязанности связного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ocuments\РОДНИКИ\ОТЕЦ И СЫН МЕРКУЛОВЫ\Юный защитник Родины Стасик Меркулов\Отец и сын Меркуло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846138"/>
            <a:ext cx="8888413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149482"/>
            <a:ext cx="7128792" cy="59188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Вечером 1 ноября у северных парков показались фашисты.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8928992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Когда погиб командир батальона, Филипп Григорьевич принял командование на себя.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ocuments\РОДНИКИ\ОТЕЦ И СЫН МЕРКУЛОВЫ\Юный защитник Родины Стасик Меркулов\Ополченец в бою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962" y="542949"/>
            <a:ext cx="7933231" cy="52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70527"/>
            <a:ext cx="7344816" cy="89883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Филипп Григорьевич приказал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всем бойцам уходить за реку, а сам остался за пулеметом, прикрывая бойцов.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РОДНИКИ\ОТЕЦ И СЫН МЕРКУЛОВЫ\Юный защитник Родины Стасик Меркулов\Отход ополченцев к рек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443150" cy="56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87" y="6021289"/>
            <a:ext cx="7138309" cy="8153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Фашисты брали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город в «железные клещи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».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РОДНИКИ\ОТЕЦ И СЫН МЕРКУЛОВЫ\Юный защитник Родины Стасик Меркулов\Немецкое наступление на гор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87" y="44624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«Дети и война – нет более ужасного сближения противоположных вещей на свете».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49580" algn="r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А.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Твардовский.</a:t>
            </a:r>
          </a:p>
          <a:p>
            <a:pPr indent="449580">
              <a:spcAft>
                <a:spcPts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щадя себя в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огне войны,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жалея сил во имя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Родины,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Дети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героической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страны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Были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настоящими героями!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Р.Рождественский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61248"/>
            <a:ext cx="8712968" cy="9361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одну цепь завоевателей уложил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Филипп Григорьевич Меркулов,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прижал к раскисшей от дождей земле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!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816424" cy="53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18588"/>
            <a:ext cx="8229600" cy="8227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 1941 года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ocuments\РОДНИКИ\ОТЕЦ И СЫН МЕРКУЛОВЫ\Юный защитник Родины Стасик Меркулов\Не надо войны. плака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62" y="188640"/>
            <a:ext cx="8640960" cy="58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9001000" cy="792088"/>
          </a:xfrm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 звонкими кострами, а горьким, испепеляющим пожаром вспыхнула земля на июньском рассвете сорок первого. Дети войны. Они рано и быстро взрослели. Недетская это тяжесть, война, а они хлебнули её полной мерой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ocuments\РОДНИКИ\ОТЕЦ И СЫН МЕРКУЛОВЫ\Юный защитник Родины Стасик Меркулов\А завтра была вой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16416" cy="55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612068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Из заявления Советского Правительства 22 июня 1941 года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«…Сегодня, в 4 часа утра, без предъявления каких-либо претензий к Советскому Союзу, без объявления войны, германские войска напали на нашу страну, атаковали наши границы во многих местах и подвергли бомбёжке со своих самолётов наши города – Житомир, Киев, Севастополь, Каунас и некоторые другие.</a:t>
            </a:r>
            <a:b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	Не первый раз нашему народу приходится иметь дело с нападающим зазнавшимся врагом. В своё время на поход Наполеона в Россию наш народ ответил Отечественной войной и Наполеон потерпел поражение, пришёл к своему краху. То же будет и с зазнавшимся Гитлером, объявившим новый поход против нашей страны. Красная Армия и весь наш народ вновь поведут победоносную Отечественную войну за Родину, за честь, за свободу.</a:t>
            </a:r>
            <a:b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…Наше дело правое. Враг будет разбит. Победа будет за нами».</a:t>
            </a:r>
            <a:b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517232"/>
            <a:ext cx="892899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октябре 1941 года начались оборонительные бои на территории Курской области.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Пользователь\Documents\РОДНИКИ\ОТЕЦ И СЫН МЕРКУЛОВЫ\Юный защитник Родины Стасик Меркулов\Пулемётчи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78036"/>
            <a:ext cx="7740352" cy="56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2008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Особенно упорным было сражение за Курск в начале ноября 1941 года.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ocuments\РОДНИКИ\ОТЕЦ И СЫН МЕРКУЛОВЫ\Юный защитник Родины Стасик Меркулов\221120156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9" t="8717" r="21962" b="3312"/>
          <a:stretch/>
        </p:blipFill>
        <p:spPr bwMode="auto">
          <a:xfrm>
            <a:off x="323528" y="1196752"/>
            <a:ext cx="7022520" cy="48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6126558"/>
            <a:ext cx="7128792" cy="614810"/>
          </a:xfrm>
          <a:prstGeom prst="round2DiagRect">
            <a:avLst>
              <a:gd name="adj1" fmla="val 16667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Мемориальная доска у входа на «Мемориал памяти павших» на улице Ломакина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949280"/>
            <a:ext cx="9073008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 обороне Курска принимали участие более 800 ополченцев. Имена 88 из них увековечены на мемориале в граните.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РОДНИКИ\ОТЕЦ И СЫН МЕРКУЛОВЫ\Юный защитник Родины Стасик Меркулов\221120156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3384377" cy="60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РОДНИКИ\ОТЕЦ И СЫН МЕРКУЛОВЫ\Юный защитник Родины Стасик Меркулов\2211201568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 bwMode="auto">
          <a:xfrm>
            <a:off x="4572000" y="44624"/>
            <a:ext cx="385419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64088" y="3861048"/>
            <a:ext cx="25202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Меркуловых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Мои рисунки\МЕМОРИАЛ\Семья Меркуловых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87793"/>
            <a:ext cx="7952570" cy="56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1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337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Июнь 1941 года</vt:lpstr>
      <vt:lpstr>Не звонкими кострами, а горьким, испепеляющим пожаром вспыхнула земля на июньском рассвете сорок первого. Дети войны. Они рано и быстро взрослели. Недетская это тяжесть, война, а они хлебнули её полной мерой. </vt:lpstr>
      <vt:lpstr>Из заявления Советского Правительства 22 июня 1941 года:     «…Сегодня, в 4 часа утра, без предъявления каких-либо претензий к Советскому Союзу, без объявления войны, германские войска напали на нашу страну, атаковали наши границы во многих местах и подвергли бомбёжке со своих самолётов наши города – Житомир, Киев, Севастополь, Каунас и некоторые другие.   Не первый раз нашему народу приходится иметь дело с нападающим зазнавшимся врагом. В своё время на поход Наполеона в Россию наш народ ответил Отечественной войной и Наполеон потерпел поражение, пришёл к своему краху. То же будет и с зазнавшимся Гитлером, объявившим новый поход против нашей страны. Красная Армия и весь наш народ вновь поведут победоносную Отечественную войну за Родину, за честь, за свободу.  …Наше дело правое. Враг будет разбит. Победа будет за нами». </vt:lpstr>
      <vt:lpstr>В октябре 1941 года начались оборонительные бои на территории Курской области.</vt:lpstr>
      <vt:lpstr>Особенно упорным было сражение за Курск в начале ноября 1941 года.</vt:lpstr>
      <vt:lpstr>В обороне Курска принимали участие более 800 ополченцев. Имена 88 из них увековечены на мемориале в граните. </vt:lpstr>
      <vt:lpstr>Семья Меркуловых</vt:lpstr>
      <vt:lpstr>Стасик Меркулов  (12 мая 1930 – 3 ноября 1941 года) </vt:lpstr>
      <vt:lpstr>На тачанке воевали с фашистами под Фатежом и Малой Рудкой. С нею отступали, цепляясь за каждый бугорок.</vt:lpstr>
      <vt:lpstr>В то время как отец дрался с захватчиками, Стасик организовал ватагу ребятишек, октябрят и пионеров, и они все вместе собирали бутылки для горючей смеси.</vt:lpstr>
      <vt:lpstr>Ребята носили раненым в госпиталь фрукты, под диктовку писали письма, читали газеты и книги. </vt:lpstr>
      <vt:lpstr>Ополченцы 1941 года</vt:lpstr>
      <vt:lpstr> Стасик быстро освоился с обстановкой и хорошо выполнял обязанности связного </vt:lpstr>
      <vt:lpstr>Презентация PowerPoint</vt:lpstr>
      <vt:lpstr>Когда погиб командир батальона, Филипп Григорьевич принял командование на себя. </vt:lpstr>
      <vt:lpstr>Филипп Григорьевич приказал всем бойцам уходить за реку, а сам остался за пулеметом, прикрывая бойцов. </vt:lpstr>
      <vt:lpstr>Фашисты брали город в «железные клещи».</vt:lpstr>
      <vt:lpstr>Не одну цепь завоевателей уложил Филипп Григорьевич Меркулов, прижал к раскисшей от дождей земле !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Пользователь</cp:lastModifiedBy>
  <cp:revision>43</cp:revision>
  <dcterms:created xsi:type="dcterms:W3CDTF">2015-02-17T08:35:42Z</dcterms:created>
  <dcterms:modified xsi:type="dcterms:W3CDTF">2016-03-29T10:16:07Z</dcterms:modified>
</cp:coreProperties>
</file>