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vb.ru/tolstoy/01text/vol_10/01text/0123.htm" TargetMode="External"/><Relationship Id="rId13" Type="http://schemas.openxmlformats.org/officeDocument/2006/relationships/hyperlink" Target="http://rvb.ru/tolstoy/01text/vol_10/01text/0051.htm" TargetMode="External"/><Relationship Id="rId18" Type="http://schemas.openxmlformats.org/officeDocument/2006/relationships/hyperlink" Target="http://rvb.ru/tolstoy/01text/vol_10/01text/0107.htm" TargetMode="External"/><Relationship Id="rId3" Type="http://schemas.openxmlformats.org/officeDocument/2006/relationships/hyperlink" Target="http://hobbitaniya.ru/tolstoyln/tolstoyln4.php" TargetMode="External"/><Relationship Id="rId21" Type="http://schemas.openxmlformats.org/officeDocument/2006/relationships/hyperlink" Target="http://rvb.ru/tolstoy/01text/vol_10/01text/0099.htm" TargetMode="External"/><Relationship Id="rId7" Type="http://schemas.openxmlformats.org/officeDocument/2006/relationships/hyperlink" Target="http://rvb.ru/tolstoy/01text/vol_10/01text/0040.htm" TargetMode="External"/><Relationship Id="rId12" Type="http://schemas.openxmlformats.org/officeDocument/2006/relationships/hyperlink" Target="http://ru.wikisource.org/wiki/%D0%9A%D1%83%D1%80%D0%B8%D1%86%D0%B0_%D0%B8_%D0%BB%D0%B0%D1%81%D1%82%D0%BE%D1%87%D0%BA%D0%B0_(%D0%AD%D0%B7%D0%BE%D0%BF/%D0%9B%D0%B5%D0%B2_%D0%A2%D0%BE%D0%BB%D1%81%D1%82%D0%BE%D0%B9)" TargetMode="External"/><Relationship Id="rId17" Type="http://schemas.openxmlformats.org/officeDocument/2006/relationships/hyperlink" Target="http://rvb.ru/tolstoy/01text/vol_10/01text/0101.htm" TargetMode="External"/><Relationship Id="rId2" Type="http://schemas.openxmlformats.org/officeDocument/2006/relationships/hyperlink" Target="http://rvb.ru/tolstoy/01text/vol_10/01text/0115.htm" TargetMode="External"/><Relationship Id="rId16" Type="http://schemas.openxmlformats.org/officeDocument/2006/relationships/hyperlink" Target="http://rvb.ru/tolstoy/01text/vol_10/01text/0061.htm" TargetMode="External"/><Relationship Id="rId20" Type="http://schemas.openxmlformats.org/officeDocument/2006/relationships/hyperlink" Target="http://rvb.ru/tolstoy/01text/vol_10/01text/0036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vb.ru/tolstoy/01text/vol_10/01text/0055.htm" TargetMode="External"/><Relationship Id="rId11" Type="http://schemas.openxmlformats.org/officeDocument/2006/relationships/hyperlink" Target="http://rvb.ru/tolstoy/01text/vol_10/01text/0075.htm" TargetMode="External"/><Relationship Id="rId5" Type="http://schemas.openxmlformats.org/officeDocument/2006/relationships/hyperlink" Target="http://rvb.ru/tolstoy/01text/vol_10/01text/0242.htm" TargetMode="External"/><Relationship Id="rId15" Type="http://schemas.openxmlformats.org/officeDocument/2006/relationships/hyperlink" Target="http://rvb.ru/tolstoy/01text/vol_10/01text/0047.htm" TargetMode="External"/><Relationship Id="rId10" Type="http://schemas.openxmlformats.org/officeDocument/2006/relationships/hyperlink" Target="http://rvb.ru/tolstoy/01text/vol_10/01text/0172.htm" TargetMode="External"/><Relationship Id="rId19" Type="http://schemas.openxmlformats.org/officeDocument/2006/relationships/hyperlink" Target="http://rvb.ru/tolstoy/01text/vol_10/01text/0067.htm" TargetMode="External"/><Relationship Id="rId4" Type="http://schemas.openxmlformats.org/officeDocument/2006/relationships/hyperlink" Target="http://rvb.ru/tolstoy/01text/vol_10/01text/0218.htm" TargetMode="External"/><Relationship Id="rId9" Type="http://schemas.openxmlformats.org/officeDocument/2006/relationships/hyperlink" Target="http://rvb.ru/tolstoy/01text/vol_10/01text/0211.htm" TargetMode="External"/><Relationship Id="rId14" Type="http://schemas.openxmlformats.org/officeDocument/2006/relationships/hyperlink" Target="http://rvb.ru/tolstoy/01text/vol_10/01text/0220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E%D1%81%D1%81%D0%B8%D0%B9%D1%81%D0%BA%D0%B0%D1%8F_%D0%B8%D0%BC%D0%BF%D0%B5%D1%80%D0%B8%D1%8F" TargetMode="External"/><Relationship Id="rId13" Type="http://schemas.openxmlformats.org/officeDocument/2006/relationships/hyperlink" Target="https://ru.wikipedia.org/wiki/%D0%A0%D0%B5%D0%B0%D0%BB%D0%B8%D0%B7%D0%BC_(%D0%BB%D0%B8%D1%82%D0%B5%D1%80%D0%B0%D1%82%D1%83%D1%80%D0%B0)" TargetMode="External"/><Relationship Id="rId18" Type="http://schemas.openxmlformats.org/officeDocument/2006/relationships/hyperlink" Target="https://ru.wikipedia.org/wiki/%D0%AD%D1%81%D0%BF%D0%B5%D1%80%D0%B0%D0%BD%D1%82%D0%BE" TargetMode="External"/><Relationship Id="rId3" Type="http://schemas.openxmlformats.org/officeDocument/2006/relationships/hyperlink" Target="https://ru.wikipedia.org/wiki/%D0%A2%D0%BE%D0%BB%D1%81%D1%82%D0%BE%D0%B9,_%D0%9B%D0%B5%D0%B2_%D0%9D%D0%B8%D0%BA%D0%BE%D0%BB%D0%B0%D0%B5%D0%B2%D0%B8%D1%87" TargetMode="External"/><Relationship Id="rId7" Type="http://schemas.openxmlformats.org/officeDocument/2006/relationships/hyperlink" Target="https://ru.wikipedia.org/wiki/%D0%A2%D1%83%D0%BB%D1%8C%D1%81%D0%BA%D0%B0%D1%8F_%D0%B3%D1%83%D0%B1%D0%B5%D1%80%D0%BD%D0%B8%D1%8F" TargetMode="External"/><Relationship Id="rId12" Type="http://schemas.openxmlformats.org/officeDocument/2006/relationships/hyperlink" Target="https://ru.wikipedia.org/wiki/%D0%A0%D1%8F%D0%B7%D0%B0%D0%BD%D1%81%D0%BA%D0%B0%D1%8F_%D0%B3%D1%83%D0%B1%D0%B5%D1%80%D0%BD%D0%B8%D1%8F" TargetMode="External"/><Relationship Id="rId17" Type="http://schemas.openxmlformats.org/officeDocument/2006/relationships/hyperlink" Target="https://ru.wikipedia.org/wiki/%D0%94%D1%80%D0%B0%D0%BC%D0%B0_(%D1%80%D0%BE%D0%B4_%D0%BB%D0%B8%D1%82%D0%B5%D1%80%D0%B0%D1%82%D1%83%D1%80%D1%8B)" TargetMode="External"/><Relationship Id="rId2" Type="http://schemas.openxmlformats.org/officeDocument/2006/relationships/image" Target="../media/image6.jpeg"/><Relationship Id="rId16" Type="http://schemas.openxmlformats.org/officeDocument/2006/relationships/hyperlink" Target="https://ru.wikipedia.org/wiki/%D0%A0%D0%BE%D0%BC%D0%B0%D0%B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F%D1%81%D0%BD%D0%B0%D1%8F_%D0%9F%D0%BE%D0%BB%D1%8F%D0%BD%D0%B0" TargetMode="External"/><Relationship Id="rId11" Type="http://schemas.openxmlformats.org/officeDocument/2006/relationships/hyperlink" Target="https://ru.wikipedia.org/wiki/%D0%9B%D0%B5%D0%B2_%D0%A2%D0%BE%D0%BB%D1%81%D1%82%D0%BE%D0%B9_(%D1%81%D1%82%D0%B0%D0%BD%D1%86%D0%B8%D1%8F)" TargetMode="External"/><Relationship Id="rId5" Type="http://schemas.openxmlformats.org/officeDocument/2006/relationships/hyperlink" Target="https://ru.wikipedia.org/wiki/1828_%D0%B3%D0%BE%D0%B4" TargetMode="External"/><Relationship Id="rId15" Type="http://schemas.openxmlformats.org/officeDocument/2006/relationships/hyperlink" Target="https://ru.wikipedia.org/wiki/%D0%9F%D0%BE%D0%B2%D0%B5%D1%81%D1%82%D1%8C" TargetMode="External"/><Relationship Id="rId10" Type="http://schemas.openxmlformats.org/officeDocument/2006/relationships/hyperlink" Target="https://ru.wikipedia.org/wiki/1910_%D0%B3%D0%BE%D0%B4" TargetMode="External"/><Relationship Id="rId19" Type="http://schemas.openxmlformats.org/officeDocument/2006/relationships/hyperlink" Target="https://ru.wikipedia.org/wiki/%D0%A0%D1%83%D1%81%D1%81%D0%BA%D0%B8%D0%B9_%D1%8F%D0%B7%D1%8B%D0%BA" TargetMode="External"/><Relationship Id="rId4" Type="http://schemas.openxmlformats.org/officeDocument/2006/relationships/hyperlink" Target="https://ru.wikipedia.org/wiki/9_%D1%81%D0%B5%D0%BD%D1%82%D1%8F%D0%B1%D1%80%D1%8F" TargetMode="External"/><Relationship Id="rId9" Type="http://schemas.openxmlformats.org/officeDocument/2006/relationships/hyperlink" Target="https://ru.wikipedia.org/wiki/20_%D0%BD%D0%BE%D1%8F%D0%B1%D1%80%D1%8F" TargetMode="External"/><Relationship Id="rId14" Type="http://schemas.openxmlformats.org/officeDocument/2006/relationships/hyperlink" Target="https://ru.wikipedia.org/wiki/%D0%A0%D0%B0%D1%81%D1%81%D0%BA%D0%B0%D0%B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gister.msk.ru/library/tolstoy/prosa/tolsl008.htm" TargetMode="External"/><Relationship Id="rId3" Type="http://schemas.openxmlformats.org/officeDocument/2006/relationships/hyperlink" Target="http://www.magister.msk.ru/library/tolstoy/prosa/tolsl022.htm" TargetMode="External"/><Relationship Id="rId7" Type="http://schemas.openxmlformats.org/officeDocument/2006/relationships/hyperlink" Target="http://www.magister.msk.ru/library/tolstoy/prosa/tolsl007.htm" TargetMode="External"/><Relationship Id="rId2" Type="http://schemas.openxmlformats.org/officeDocument/2006/relationships/hyperlink" Target="http://www.magister.msk.ru/library/tolstoy/prosa/tolsl019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gister.msk.ru/library/tolstoy/prosa/tolsl023.htm" TargetMode="External"/><Relationship Id="rId5" Type="http://schemas.openxmlformats.org/officeDocument/2006/relationships/hyperlink" Target="http://www.magister.msk.ru/library/tolstoy/prosa/tolsl010.htm" TargetMode="External"/><Relationship Id="rId4" Type="http://schemas.openxmlformats.org/officeDocument/2006/relationships/hyperlink" Target="http://www.magister.msk.ru/library/tolstoy/wp/wp00.htm" TargetMode="External"/><Relationship Id="rId9" Type="http://schemas.openxmlformats.org/officeDocument/2006/relationships/hyperlink" Target="http://www.magister.msk.ru/library/tolstoy/prosa/tolsl009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z.lib.ru/t/tolstoj_lew_nikolaewich/text_0240.shtml" TargetMode="External"/><Relationship Id="rId13" Type="http://schemas.openxmlformats.org/officeDocument/2006/relationships/hyperlink" Target="http://www.magister.msk.ru/library/tolstoy/prosa/tolsl024.htm" TargetMode="External"/><Relationship Id="rId3" Type="http://schemas.openxmlformats.org/officeDocument/2006/relationships/hyperlink" Target="http://www.magister.msk.ru/library/tolstoy/prosa/tolsl018.htm" TargetMode="External"/><Relationship Id="rId7" Type="http://schemas.openxmlformats.org/officeDocument/2006/relationships/hyperlink" Target="http://www.magister.msk.ru/library/tolstoy/prosa/tolsl020.htm" TargetMode="External"/><Relationship Id="rId12" Type="http://schemas.openxmlformats.org/officeDocument/2006/relationships/hyperlink" Target="http://www.magister.msk.ru/library/tolstoy/prosa/tolsl021.htm" TargetMode="External"/><Relationship Id="rId2" Type="http://schemas.openxmlformats.org/officeDocument/2006/relationships/hyperlink" Target="http://www.magister.msk.ru/library/tolstoy/prosa/tolsl006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gister.msk.ru/library/tolstoy/prosa/tolsl016.htm" TargetMode="External"/><Relationship Id="rId11" Type="http://schemas.openxmlformats.org/officeDocument/2006/relationships/hyperlink" Target="http://rvb.ru/tolstoy/01text/vol_12/01text/0292.htm" TargetMode="External"/><Relationship Id="rId5" Type="http://schemas.openxmlformats.org/officeDocument/2006/relationships/hyperlink" Target="http://rvb.ru/tolstoy/01text/vol_3/02edit/0027.htm" TargetMode="External"/><Relationship Id="rId10" Type="http://schemas.openxmlformats.org/officeDocument/2006/relationships/hyperlink" Target="http://rvb.ru/tolstoy/01text/vol_12/02edit/0296.htm" TargetMode="External"/><Relationship Id="rId4" Type="http://schemas.openxmlformats.org/officeDocument/2006/relationships/hyperlink" Target="http://www.magister.msk.ru/library/tolstoy/prosa/tolsl014.htm" TargetMode="External"/><Relationship Id="rId9" Type="http://schemas.openxmlformats.org/officeDocument/2006/relationships/hyperlink" Target="http://az.lib.ru/t/tolstoj_lew_nikolaewich/text_0140.shtml" TargetMode="External"/><Relationship Id="rId14" Type="http://schemas.openxmlformats.org/officeDocument/2006/relationships/hyperlink" Target="http://rvb.ru/tolstoy/01text/vol_14/02edit/0319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gister.msk.ru/library/tolstoy/prosa/tolsl002.htm" TargetMode="External"/><Relationship Id="rId13" Type="http://schemas.openxmlformats.org/officeDocument/2006/relationships/hyperlink" Target="http://www.magister.msk.ru/library/tolstoy/prosa/tolsl012.htm" TargetMode="External"/><Relationship Id="rId18" Type="http://schemas.openxmlformats.org/officeDocument/2006/relationships/hyperlink" Target="http://rvb.ru/tolstoy/01text/vol_12/01text/0287.htm" TargetMode="External"/><Relationship Id="rId26" Type="http://schemas.openxmlformats.org/officeDocument/2006/relationships/hyperlink" Target="http://rvb.ru/tolstoy/01text/vol_14/01text/0303.htm" TargetMode="External"/><Relationship Id="rId39" Type="http://schemas.openxmlformats.org/officeDocument/2006/relationships/hyperlink" Target="http://rvb.ru/tolstoy/01text/vol_14/01text/0317.htm" TargetMode="External"/><Relationship Id="rId3" Type="http://schemas.openxmlformats.org/officeDocument/2006/relationships/hyperlink" Target="http://www.magister.msk.ru/library/tolstoy/prosa/tolsl001.htm" TargetMode="External"/><Relationship Id="rId21" Type="http://schemas.openxmlformats.org/officeDocument/2006/relationships/hyperlink" Target="http://rvb.ru/tolstoy/01text/vol_12/01text/0289.htm" TargetMode="External"/><Relationship Id="rId34" Type="http://schemas.openxmlformats.org/officeDocument/2006/relationships/hyperlink" Target="http://rvb.ru/tolstoy/01text/vol_14/01text/0310.htm" TargetMode="External"/><Relationship Id="rId7" Type="http://schemas.openxmlformats.org/officeDocument/2006/relationships/hyperlink" Target="http://www.magister.msk.ru/library/tolstoy/prosa/tolsl004.htm" TargetMode="External"/><Relationship Id="rId12" Type="http://schemas.openxmlformats.org/officeDocument/2006/relationships/hyperlink" Target="http://rvb.ru/tolstoy/01text/vol_10/01text/0129.htm" TargetMode="External"/><Relationship Id="rId17" Type="http://schemas.openxmlformats.org/officeDocument/2006/relationships/hyperlink" Target="http://rvb.ru/tolstoy/01text/vol_12/01text/0283.htm" TargetMode="External"/><Relationship Id="rId25" Type="http://schemas.openxmlformats.org/officeDocument/2006/relationships/hyperlink" Target="http://rvb.ru/tolstoy/01text/vol_10/01text/0235.htm" TargetMode="External"/><Relationship Id="rId33" Type="http://schemas.openxmlformats.org/officeDocument/2006/relationships/hyperlink" Target="http://rvb.ru/tolstoy/01text/vol_14/02edit/0321.htm" TargetMode="External"/><Relationship Id="rId38" Type="http://schemas.openxmlformats.org/officeDocument/2006/relationships/hyperlink" Target="http://rvb.ru/tolstoy/01text/vol_14/01text/0316.htm" TargetMode="External"/><Relationship Id="rId2" Type="http://schemas.openxmlformats.org/officeDocument/2006/relationships/hyperlink" Target="http://rvb.ru/tolstoy/01text/vol_1/02edit/0004.htm" TargetMode="External"/><Relationship Id="rId16" Type="http://schemas.openxmlformats.org/officeDocument/2006/relationships/hyperlink" Target="http://www.magister.msk.ru/library/tolstoy/prosa/tolsl011.htm" TargetMode="External"/><Relationship Id="rId20" Type="http://schemas.openxmlformats.org/officeDocument/2006/relationships/hyperlink" Target="http://rvb.ru/tolstoy/01text/vol_12/01text/0288.htm" TargetMode="External"/><Relationship Id="rId29" Type="http://schemas.openxmlformats.org/officeDocument/2006/relationships/hyperlink" Target="http://rvb.ru/tolstoy/01text/vol_14/01text/0305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vb.ru/tolstoy/01text/vol_2/02edit/0018.htm" TargetMode="External"/><Relationship Id="rId11" Type="http://schemas.openxmlformats.org/officeDocument/2006/relationships/hyperlink" Target="http://rvb.ru/tolstoy/01text/vol_2/01text/0015.htm" TargetMode="External"/><Relationship Id="rId24" Type="http://schemas.openxmlformats.org/officeDocument/2006/relationships/hyperlink" Target="http://rvb.ru/tolstoy/01text/vol_10/01text/0214.htm" TargetMode="External"/><Relationship Id="rId32" Type="http://schemas.openxmlformats.org/officeDocument/2006/relationships/hyperlink" Target="http://rvb.ru/tolstoy/01text/vol_14/01text/0308.htm" TargetMode="External"/><Relationship Id="rId37" Type="http://schemas.openxmlformats.org/officeDocument/2006/relationships/hyperlink" Target="http://rvb.ru/tolstoy/01text/vol_14/01text/0315.htm" TargetMode="External"/><Relationship Id="rId40" Type="http://schemas.openxmlformats.org/officeDocument/2006/relationships/hyperlink" Target="http://rvb.ru/tolstoy/01text/vol_14/01text/0318.htm" TargetMode="External"/><Relationship Id="rId5" Type="http://schemas.openxmlformats.org/officeDocument/2006/relationships/hyperlink" Target="http://rvb.ru/tolstoy/01text/vol_2/02edit/0017.htm" TargetMode="External"/><Relationship Id="rId15" Type="http://schemas.openxmlformats.org/officeDocument/2006/relationships/hyperlink" Target="http://rvb.ru/tolstoy/01text/vol_3/02edit/0029.htm" TargetMode="External"/><Relationship Id="rId23" Type="http://schemas.openxmlformats.org/officeDocument/2006/relationships/hyperlink" Target="http://rvb.ru/tolstoy/01text/vol_14/01text/0299.htm" TargetMode="External"/><Relationship Id="rId28" Type="http://schemas.openxmlformats.org/officeDocument/2006/relationships/hyperlink" Target="http://rvb.ru/tolstoy/01text/vol_14/01text/0304.htm" TargetMode="External"/><Relationship Id="rId36" Type="http://schemas.openxmlformats.org/officeDocument/2006/relationships/hyperlink" Target="http://rvb.ru/tolstoy/01text/vol_14/01text/0314.htm" TargetMode="External"/><Relationship Id="rId10" Type="http://schemas.openxmlformats.org/officeDocument/2006/relationships/hyperlink" Target="http://www.magister.msk.ru/library/tolstoy/prosa/tolsl005.htm" TargetMode="External"/><Relationship Id="rId19" Type="http://schemas.openxmlformats.org/officeDocument/2006/relationships/hyperlink" Target="http://rvb.ru/tolstoy/01text/vol_12/02edit/0297.htm" TargetMode="External"/><Relationship Id="rId31" Type="http://schemas.openxmlformats.org/officeDocument/2006/relationships/hyperlink" Target="http://rvb.ru/tolstoy/01text/vol_14/01text/0307.htm" TargetMode="External"/><Relationship Id="rId4" Type="http://schemas.openxmlformats.org/officeDocument/2006/relationships/hyperlink" Target="http://rvb.ru/tolstoy/01text/vol_1/02edit/0005.htm" TargetMode="External"/><Relationship Id="rId9" Type="http://schemas.openxmlformats.org/officeDocument/2006/relationships/hyperlink" Target="http://www.magister.msk.ru/library/tolstoy/prosa/tolsl017.htm" TargetMode="External"/><Relationship Id="rId14" Type="http://schemas.openxmlformats.org/officeDocument/2006/relationships/hyperlink" Target="http://www.magister.msk.ru/library/tolstoy/prosa/tolsl015.htm" TargetMode="External"/><Relationship Id="rId22" Type="http://schemas.openxmlformats.org/officeDocument/2006/relationships/hyperlink" Target="http://rvb.ru/tolstoy/01text/vol_12/01text/0290.htm" TargetMode="External"/><Relationship Id="rId27" Type="http://schemas.openxmlformats.org/officeDocument/2006/relationships/hyperlink" Target="http://rvb.ru/tolstoy/01text/vol_14/01text/0309.htm" TargetMode="External"/><Relationship Id="rId30" Type="http://schemas.openxmlformats.org/officeDocument/2006/relationships/hyperlink" Target="http://rvb.ru/tolstoy/01text/vol_14/01text/0306.htm" TargetMode="External"/><Relationship Id="rId35" Type="http://schemas.openxmlformats.org/officeDocument/2006/relationships/hyperlink" Target="http://rvb.ru/tolstoy/01text/vol_14/01text/0313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s.google.ru/books?id=T0HvtwoWuVEC&amp;pg=PT1&amp;lpg=PT1&amp;dq=%D0%BB%D0%B5%D0%B2+%D0%BD%D0%B8%D0%BA%D0%BE%D0%BB%D0%B0%D0%B5%D0%B2%D0%B8%D1%87+%D1%82%D0%BE%D0%BB%D1%81%D1%82%D0%BE%D0%B9+%D0%98+%D1%81%D0%B2%D0%B5%D1%82+%D0%B2%D0%BE+%D1%82%D1%8C%D0%BC%D0%B5+%D1%81%D0%B2%D0%B5%D1%82%D0%B8%D1%82&amp;source=bl&amp;ots=eaB0-Fpovi&amp;sig=yUleRvm0xj-GFUSPthsRY6pFmCs&amp;hl=ru&amp;sa=X&amp;ei=Z2_CVNPzJoLXyQO2-oGIDQ&amp;ved=0CE8Q6AEwCQ" TargetMode="External"/><Relationship Id="rId3" Type="http://schemas.openxmlformats.org/officeDocument/2006/relationships/hyperlink" Target="http://rvb.ru/tolstoy/01text/vol_11/02edit/0275.htm" TargetMode="External"/><Relationship Id="rId7" Type="http://schemas.openxmlformats.org/officeDocument/2006/relationships/hyperlink" Target="http://rvb.ru/tolstoy/01text/vol_11/01text/0270.htm" TargetMode="External"/><Relationship Id="rId2" Type="http://schemas.openxmlformats.org/officeDocument/2006/relationships/hyperlink" Target="http://rvb.ru/tolstoy/01text/vol_11/02edit/0274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vb.ru/tolstoy/01text/vol_11/01text/0269.htm" TargetMode="External"/><Relationship Id="rId11" Type="http://schemas.openxmlformats.org/officeDocument/2006/relationships/hyperlink" Target="https://books.google.ru/books?id=jXFjIXGFxXQC&amp;pg=PP2&amp;dq=%D0%BB%D0%B5%D0%B2+%D0%BD%D0%B8%D0%BA%D0%BE%D0%BB%D0%B0%D0%B5%D0%B2%D0%B8%D1%87+%D1%82%D0%BE%D0%BB%D1%81%D1%82%D0%BE%D0%B9+%D0%9E%D1%82+%D0%BD%D0%B5%D0%B9+%D0%B2%D1%81%D0%B5+%D0%BA%D0%B0%D1%87%D0%B5%D1%81%D1%82%D0%B2%D0%B0&amp;hl=ru&amp;sa=X&amp;ei=mXHCVMmuK-b5yQOo4IKYCA&amp;ved=0CBsQ6AEwAA" TargetMode="External"/><Relationship Id="rId5" Type="http://schemas.openxmlformats.org/officeDocument/2006/relationships/hyperlink" Target="http://rvb.ru/tolstoy/01text/vol_11/01text/0268.htm" TargetMode="External"/><Relationship Id="rId10" Type="http://schemas.openxmlformats.org/officeDocument/2006/relationships/hyperlink" Target="https://books.google.ru/books?id=6o5CRWObVqAC&amp;pg=PP1&amp;dq=%D0%BB%D0%B5%D0%B2+%D0%BD%D0%B8%D0%BA%D0%BE%D0%BB%D0%B0%D0%B5%D0%B2%D0%B8%D1%87+%D1%82%D0%BE%D0%BB%D1%81%D1%82%D0%BE%D0%B9+%D0%96%D0%B8%D0%B2%D0%BE%D0%B9+%D1%82%D1%80%D1%83%D0%BF&amp;hl=ru&amp;sa=X&amp;ei=03DCVLCEMaWaygPij4GABQ&amp;ved=0CBsQ6AEwAA" TargetMode="External"/><Relationship Id="rId4" Type="http://schemas.openxmlformats.org/officeDocument/2006/relationships/hyperlink" Target="http://klassika-buk.ru/dramaticheskie_proizvedeniya_1864_1910_gg/lev_nikolaevich_tolstoy/ob_aggee.html" TargetMode="External"/><Relationship Id="rId9" Type="http://schemas.openxmlformats.org/officeDocument/2006/relationships/hyperlink" Target="https://books.google.ru/books?id=QjFTR3bicnUC&amp;pg=PA216&amp;dq=%D0%BB%D0%B5%D0%B2+%D0%BD%D0%B8%D0%BA%D0%BE%D0%BB%D0%B0%D0%B5%D0%B2%D0%B8%D1%87+%D1%82%D0%BE%D0%BB%D1%81%D1%82%D0%BE%D0%B9+%D0%9F%D0%B5%D1%82%D1%80+%D0%A5%D0%BB%D0%B5%D0%B1%D0%BD%D0%B8%D0%BA&amp;hl=ru&amp;sa=X&amp;ei=aXDCVIjEB4TOyQPDv4KABg&amp;ved=0CBsQ6AEwA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umniki.ru/rasskaz_tolstoy_russkaya_azbyka.html" TargetMode="External"/><Relationship Id="rId2" Type="http://schemas.openxmlformats.org/officeDocument/2006/relationships/hyperlink" Target="https://books.google.ru/books?id=yi311f6ws2sC&amp;pg=PP2&amp;dq=%D0%BB%D0%B5%D0%B2+%D0%BD%D0%B8%D0%BA%D0%BE%D0%BB%D0%B0%D0%B5%D0%B2%D0%B8%D1%87+%D1%82%D0%BE%D0%BB%D1%81%D1%82%D0%BE%D0%B9+%C2%AB%D0%9F%D0%B5%D1%81%D0%BD%D1%8F+%D0%BF%D1%80%D0%BE+%D1%81%D1%80%D0%B0%D0%B6%D0%B5%D0%BD%D0%B8%D0%B5+%D0%BD%D0%B0+%D1%80%D0%B5%D0%BA%D0%B5+%D0%A7%D0%B5%D1%80%D0%BD%D0%BE%D0%B9+4&amp;hl=ru&amp;sa=X&amp;ei=MHLCVLSwGISdygPs7ID4DA&amp;ved=0CBsQ6AEwA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audiolib.ru/tolstoy-lev-nikolaevich/rasskazy-iz-novoy-azbuki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vb.ru/tolstoy/01text/vol_10/01text/0247.htm" TargetMode="External"/><Relationship Id="rId13" Type="http://schemas.openxmlformats.org/officeDocument/2006/relationships/hyperlink" Target="http://rvb.ru/tolstoy/01text/vol_12/01text/0282.htm" TargetMode="External"/><Relationship Id="rId3" Type="http://schemas.openxmlformats.org/officeDocument/2006/relationships/hyperlink" Target="http://rvb.ru/tolstoy/01text/vol_10/01text/0248.htm" TargetMode="External"/><Relationship Id="rId7" Type="http://schemas.openxmlformats.org/officeDocument/2006/relationships/hyperlink" Target="http://rvb.ru/tolstoy/01text/vol_10/01text/0246.htm" TargetMode="External"/><Relationship Id="rId12" Type="http://schemas.openxmlformats.org/officeDocument/2006/relationships/hyperlink" Target="http://rvb.ru/tolstoy/01text/vol_10/01text/0260.htm" TargetMode="External"/><Relationship Id="rId17" Type="http://schemas.openxmlformats.org/officeDocument/2006/relationships/hyperlink" Target="http://rvb.ru/tolstoy/01text/vol_14/01text/0300.htm" TargetMode="External"/><Relationship Id="rId2" Type="http://schemas.openxmlformats.org/officeDocument/2006/relationships/hyperlink" Target="http://rvb.ru/tolstoy/01text/vol_10/01text/0245.htm" TargetMode="External"/><Relationship Id="rId16" Type="http://schemas.openxmlformats.org/officeDocument/2006/relationships/hyperlink" Target="http://www.theosophy.ru/lib/tolst-ad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vb.ru/tolstoy/01text/vol_10/01text/0252.htm" TargetMode="External"/><Relationship Id="rId11" Type="http://schemas.openxmlformats.org/officeDocument/2006/relationships/hyperlink" Target="http://rvb.ru/tolstoy/01text/vol_10/01text/0259.htm" TargetMode="External"/><Relationship Id="rId5" Type="http://schemas.openxmlformats.org/officeDocument/2006/relationships/hyperlink" Target="http://rvb.ru/tolstoy/01text/vol_10/01text/0251.htm" TargetMode="External"/><Relationship Id="rId15" Type="http://schemas.openxmlformats.org/officeDocument/2006/relationships/hyperlink" Target="http://rvb.ru/tolstoy/01text/vol_12/01text/0294.htm" TargetMode="External"/><Relationship Id="rId10" Type="http://schemas.openxmlformats.org/officeDocument/2006/relationships/hyperlink" Target="http://rvb.ru/tolstoy/01text/vol_10/01text/0255.htm" TargetMode="External"/><Relationship Id="rId4" Type="http://schemas.openxmlformats.org/officeDocument/2006/relationships/hyperlink" Target="http://rvb.ru/tolstoy/01text/vol_10/01text/0249.htm" TargetMode="External"/><Relationship Id="rId9" Type="http://schemas.openxmlformats.org/officeDocument/2006/relationships/hyperlink" Target="http://rvb.ru/tolstoy/01text/vol_10/01text/0253.htm" TargetMode="External"/><Relationship Id="rId14" Type="http://schemas.openxmlformats.org/officeDocument/2006/relationships/hyperlink" Target="http://rvb.ru/tolstoy/01text/vol_12/01text/029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         Писатели Толстые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28674" name="Picture 2" descr="http://i.livelib.ru/boocover/1000291046/l/013e/Lev_Tolst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412776"/>
            <a:ext cx="2376265" cy="46805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28676" name="Picture 4" descr="http://static.librebook.ru/uploads/pics/01/64/6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12776"/>
            <a:ext cx="2664296" cy="460851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28678" name="Picture 6" descr="http://viilma-kniga-3.ru/wp-content/uploads/2015/11/08-11-2015-17-28-09-20930jfjgpki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12776"/>
            <a:ext cx="3024336" cy="460851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6021288"/>
            <a:ext cx="8352928" cy="836712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Адыгейская  республиканская  гимназия</a:t>
            </a:r>
          </a:p>
          <a:p>
            <a:pPr algn="ctr"/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Презентацию подготовила:</a:t>
            </a:r>
          </a:p>
          <a:p>
            <a:pPr algn="ctr"/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Куадже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А.Ш., учитель русского языка и литературы</a:t>
            </a:r>
          </a:p>
          <a:p>
            <a:pPr algn="ctr"/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Майкоп, 2016</a:t>
            </a:r>
            <a:endParaRPr lang="ru-RU" sz="12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Переводы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басен Эзопа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1.    </a:t>
            </a:r>
            <a:r>
              <a:rPr lang="ru-RU" u="sng" dirty="0" smtClean="0">
                <a:hlinkClick r:id="rId2"/>
              </a:rPr>
              <a:t>Волк и журавль</a:t>
            </a:r>
            <a:endParaRPr lang="ru-RU" dirty="0" smtClean="0"/>
          </a:p>
          <a:p>
            <a:r>
              <a:rPr lang="ru-RU" dirty="0" smtClean="0"/>
              <a:t>2.    </a:t>
            </a:r>
            <a:r>
              <a:rPr lang="ru-RU" u="sng" dirty="0" smtClean="0">
                <a:hlinkClick r:id="rId3"/>
              </a:rPr>
              <a:t> Волк и кобыла</a:t>
            </a:r>
            <a:endParaRPr lang="ru-RU" dirty="0" smtClean="0"/>
          </a:p>
          <a:p>
            <a:r>
              <a:rPr lang="ru-RU" dirty="0" smtClean="0"/>
              <a:t>3.    </a:t>
            </a:r>
            <a:r>
              <a:rPr lang="ru-RU" u="sng" dirty="0" smtClean="0">
                <a:hlinkClick r:id="rId4"/>
              </a:rPr>
              <a:t> Волк и ягнёнок</a:t>
            </a:r>
            <a:endParaRPr lang="ru-RU" dirty="0" smtClean="0"/>
          </a:p>
          <a:p>
            <a:r>
              <a:rPr lang="ru-RU" dirty="0" smtClean="0"/>
              <a:t>4.    </a:t>
            </a:r>
            <a:r>
              <a:rPr lang="ru-RU" u="sng" dirty="0" smtClean="0">
                <a:hlinkClick r:id="rId5"/>
              </a:rPr>
              <a:t> Ворон и лисица</a:t>
            </a:r>
            <a:endParaRPr lang="ru-RU" dirty="0" smtClean="0"/>
          </a:p>
          <a:p>
            <a:r>
              <a:rPr lang="ru-RU" dirty="0" smtClean="0"/>
              <a:t>5.    </a:t>
            </a:r>
            <a:r>
              <a:rPr lang="ru-RU" u="sng" dirty="0" smtClean="0">
                <a:hlinkClick r:id="rId6"/>
              </a:rPr>
              <a:t> Галка и голуби</a:t>
            </a:r>
            <a:endParaRPr lang="ru-RU" dirty="0" smtClean="0"/>
          </a:p>
          <a:p>
            <a:r>
              <a:rPr lang="ru-RU" dirty="0" smtClean="0"/>
              <a:t>6.    </a:t>
            </a:r>
            <a:r>
              <a:rPr lang="ru-RU" u="sng" dirty="0" smtClean="0">
                <a:hlinkClick r:id="rId7"/>
              </a:rPr>
              <a:t> Голова и хвост змеи</a:t>
            </a:r>
            <a:endParaRPr lang="ru-RU" dirty="0" smtClean="0"/>
          </a:p>
          <a:p>
            <a:r>
              <a:rPr lang="ru-RU" dirty="0" smtClean="0"/>
              <a:t>7.    </a:t>
            </a:r>
            <a:r>
              <a:rPr lang="ru-RU" u="sng" dirty="0" smtClean="0">
                <a:hlinkClick r:id="rId8"/>
              </a:rPr>
              <a:t> Зайцы и лягушки</a:t>
            </a:r>
            <a:endParaRPr lang="ru-RU" dirty="0" smtClean="0"/>
          </a:p>
          <a:p>
            <a:r>
              <a:rPr lang="ru-RU" dirty="0" smtClean="0"/>
              <a:t>8.    </a:t>
            </a:r>
            <a:r>
              <a:rPr lang="ru-RU" u="sng" dirty="0" smtClean="0">
                <a:hlinkClick r:id="rId9"/>
              </a:rPr>
              <a:t> Камыш и маслина</a:t>
            </a:r>
            <a:endParaRPr lang="ru-RU" dirty="0" smtClean="0"/>
          </a:p>
          <a:p>
            <a:r>
              <a:rPr lang="ru-RU" dirty="0" smtClean="0"/>
              <a:t>9.    </a:t>
            </a:r>
            <a:r>
              <a:rPr lang="ru-RU" u="sng" dirty="0" smtClean="0">
                <a:hlinkClick r:id="rId10"/>
              </a:rPr>
              <a:t> Комар и лев</a:t>
            </a:r>
            <a:endParaRPr lang="ru-RU" dirty="0" smtClean="0"/>
          </a:p>
          <a:p>
            <a:r>
              <a:rPr lang="ru-RU" dirty="0" smtClean="0"/>
              <a:t>10.    </a:t>
            </a:r>
            <a:r>
              <a:rPr lang="ru-RU" u="sng" dirty="0" smtClean="0">
                <a:hlinkClick r:id="rId11"/>
              </a:rPr>
              <a:t>Курица и золотые яйца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11.    </a:t>
            </a:r>
            <a:r>
              <a:rPr lang="ru-RU" u="sng" dirty="0" smtClean="0">
                <a:hlinkClick r:id="rId12"/>
              </a:rPr>
              <a:t>Курица и ласточка</a:t>
            </a:r>
            <a:endParaRPr lang="ru-RU" dirty="0" smtClean="0"/>
          </a:p>
          <a:p>
            <a:r>
              <a:rPr lang="ru-RU" dirty="0" smtClean="0"/>
              <a:t>12.    </a:t>
            </a:r>
            <a:r>
              <a:rPr lang="ru-RU" u="sng" dirty="0" smtClean="0">
                <a:hlinkClick r:id="rId13"/>
              </a:rPr>
              <a:t>Лгун</a:t>
            </a:r>
            <a:endParaRPr lang="ru-RU" dirty="0" smtClean="0"/>
          </a:p>
          <a:p>
            <a:r>
              <a:rPr lang="ru-RU" dirty="0" smtClean="0"/>
              <a:t>13.    </a:t>
            </a:r>
            <a:r>
              <a:rPr lang="ru-RU" u="sng" dirty="0" smtClean="0">
                <a:hlinkClick r:id="rId14"/>
              </a:rPr>
              <a:t>Лев, волк и лисица</a:t>
            </a:r>
            <a:endParaRPr lang="ru-RU" dirty="0" smtClean="0"/>
          </a:p>
          <a:p>
            <a:r>
              <a:rPr lang="ru-RU" dirty="0" smtClean="0"/>
              <a:t>14.    </a:t>
            </a:r>
            <a:r>
              <a:rPr lang="ru-RU" u="sng" dirty="0" smtClean="0">
                <a:hlinkClick r:id="rId15"/>
              </a:rPr>
              <a:t>Лев и мышь</a:t>
            </a:r>
            <a:endParaRPr lang="ru-RU" dirty="0" smtClean="0"/>
          </a:p>
          <a:p>
            <a:r>
              <a:rPr lang="ru-RU" dirty="0" smtClean="0"/>
              <a:t>15.    </a:t>
            </a:r>
            <a:r>
              <a:rPr lang="ru-RU" u="sng" dirty="0" smtClean="0">
                <a:hlinkClick r:id="rId16"/>
              </a:rPr>
              <a:t>Лев, медведь и лисица</a:t>
            </a:r>
            <a:endParaRPr lang="ru-RU" dirty="0" smtClean="0"/>
          </a:p>
          <a:p>
            <a:r>
              <a:rPr lang="ru-RU" dirty="0" smtClean="0"/>
              <a:t>16.    </a:t>
            </a:r>
            <a:r>
              <a:rPr lang="ru-RU" u="sng" dirty="0" smtClean="0">
                <a:hlinkClick r:id="rId17"/>
              </a:rPr>
              <a:t>Лисица и виноград</a:t>
            </a:r>
            <a:endParaRPr lang="ru-RU" dirty="0" smtClean="0"/>
          </a:p>
          <a:p>
            <a:r>
              <a:rPr lang="ru-RU" dirty="0" smtClean="0"/>
              <a:t>17.    </a:t>
            </a:r>
            <a:r>
              <a:rPr lang="ru-RU" u="sng" dirty="0" smtClean="0">
                <a:hlinkClick r:id="rId18"/>
              </a:rPr>
              <a:t>Лисица и козёл</a:t>
            </a:r>
            <a:endParaRPr lang="ru-RU" dirty="0" smtClean="0"/>
          </a:p>
          <a:p>
            <a:r>
              <a:rPr lang="ru-RU" dirty="0" smtClean="0"/>
              <a:t>18.    </a:t>
            </a:r>
            <a:r>
              <a:rPr lang="ru-RU" u="sng" dirty="0" smtClean="0">
                <a:hlinkClick r:id="rId19"/>
              </a:rPr>
              <a:t>Лягушка и лев</a:t>
            </a:r>
            <a:endParaRPr lang="ru-RU" dirty="0" smtClean="0"/>
          </a:p>
          <a:p>
            <a:r>
              <a:rPr lang="ru-RU" dirty="0" smtClean="0"/>
              <a:t>19.    </a:t>
            </a:r>
            <a:r>
              <a:rPr lang="ru-RU" u="sng" dirty="0" smtClean="0">
                <a:hlinkClick r:id="rId20"/>
              </a:rPr>
              <a:t>Муравей и голубка</a:t>
            </a:r>
            <a:endParaRPr lang="ru-RU" dirty="0" smtClean="0"/>
          </a:p>
          <a:p>
            <a:r>
              <a:rPr lang="ru-RU" dirty="0" smtClean="0"/>
              <a:t>20.    </a:t>
            </a:r>
            <a:r>
              <a:rPr lang="ru-RU" u="sng" dirty="0" smtClean="0">
                <a:hlinkClick r:id="rId21"/>
              </a:rPr>
              <a:t>Олень и </a:t>
            </a:r>
            <a:r>
              <a:rPr lang="ru-RU" u="sng" dirty="0" err="1" smtClean="0">
                <a:hlinkClick r:id="rId21"/>
              </a:rPr>
              <a:t>ланчук</a:t>
            </a:r>
            <a:r>
              <a:rPr lang="ru-RU" u="sng" dirty="0" smtClean="0"/>
              <a:t> </a:t>
            </a:r>
            <a:r>
              <a:rPr lang="ru-RU" u="sng" dirty="0" err="1" smtClean="0"/>
              <a:t>и</a:t>
            </a:r>
            <a:r>
              <a:rPr lang="ru-RU" u="sng" dirty="0" smtClean="0"/>
              <a:t> др.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Алексей Константинович Толстой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33400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Алексей Константинович Толстой (годы жизни 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</a:rPr>
              <a:t>- 1817-1875</a:t>
            </a:r>
            <a:r>
              <a:rPr lang="ru-RU" sz="3300" dirty="0" smtClean="0"/>
              <a:t>) - поэт, писатель, драматург. Он родился в Петербурге. Происходил из рода Разумовских по материнской линии (прадед его - последний гетман Малороссии К. Разумовский, а дед, А. К. Разумовский - министр народного просвещения при царе Александре I). Отец будущего писателя - граф К. П. Толстой, с которым мать сразу же после рождения мальчика рассталась. Воспитывался Алексей Константинович под руководством своей родительницы и ее брата - А. А. Перовского, писателя, поощрявшего поэтические опыты юного Толстого</a:t>
            </a:r>
            <a:r>
              <a:rPr lang="ru-RU" dirty="0" smtClean="0"/>
              <a:t>. </a:t>
            </a:r>
            <a:r>
              <a:rPr lang="ru-RU" dirty="0" smtClean="0"/>
              <a:t>– «</a:t>
            </a:r>
            <a:r>
              <a:rPr lang="ru-RU" sz="3300" dirty="0" smtClean="0">
                <a:solidFill>
                  <a:schemeClr val="accent4">
                    <a:lumMod val="50000"/>
                  </a:schemeClr>
                </a:solidFill>
              </a:rPr>
              <a:t>Василий Шибанов» (1840), «Князь Серебряный» (1862).</a:t>
            </a:r>
            <a:endParaRPr lang="ru-RU" sz="33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толстой алексей произведения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960440" cy="4824536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Алексей Николаевич Толстой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7335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ru-RU" sz="1800" b="1" dirty="0" smtClean="0"/>
              <a:t>Алексей Николаевич Толстой</a:t>
            </a:r>
            <a:r>
              <a:rPr lang="ru-RU" sz="1800" dirty="0" smtClean="0"/>
              <a:t> (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1882/83-1945</a:t>
            </a:r>
            <a:r>
              <a:rPr lang="ru-RU" sz="1800" dirty="0" smtClean="0"/>
              <a:t>) — русский писатель,  чрезвычайно разносторонний и плодовитый литератор, писавший во всех родах и жанрах (два сборника стихов, более сорока пьес, сценарии, обработка сказок, публицистические и иные статьи и т. д.), прежде всего прозаик, мастер увлекательного повествования. Граф, академик АН СССР (1939</a:t>
            </a:r>
            <a:r>
              <a:rPr lang="ru-RU" sz="1800" dirty="0" smtClean="0"/>
              <a:t>). «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Аэлита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» (1922-23),»Хождение по мукам»(1922-41) – трилогия,  «Золотой ключик, или Приключения Буратино» </a:t>
            </a:r>
          </a:p>
          <a:p>
            <a:r>
              <a:rPr lang="ru-RU" sz="1800" dirty="0" smtClean="0"/>
              <a:t>и др.</a:t>
            </a:r>
            <a:endParaRPr lang="ru-RU" sz="1800" dirty="0"/>
          </a:p>
        </p:txBody>
      </p:sp>
      <p:pic>
        <p:nvPicPr>
          <p:cNvPr id="5" name="Содержимое 4" descr="Толстой Алексей Николаевич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528392" cy="4536504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Лев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Николаевич Толстой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http://cs623316.vk.me/v623316892/21f4a/N3VWs7e0q9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484784"/>
            <a:ext cx="3456383" cy="47525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59936" cy="504056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fontAlgn="t"/>
            <a:r>
              <a:rPr lang="ru-RU" sz="2900" dirty="0" err="1" smtClean="0"/>
              <a:t>Псевдонимы:Л.Н</a:t>
            </a:r>
            <a:r>
              <a:rPr lang="ru-RU" sz="2900" dirty="0" smtClean="0"/>
              <a:t>., Л.Н.Т.</a:t>
            </a:r>
            <a:r>
              <a:rPr lang="ru-RU" sz="2900" baseline="30000" dirty="0" smtClean="0">
                <a:hlinkClick r:id="rId3"/>
              </a:rPr>
              <a:t>[3]</a:t>
            </a:r>
            <a:endParaRPr lang="ru-RU" sz="2900" dirty="0" smtClean="0"/>
          </a:p>
          <a:p>
            <a:pPr fontAlgn="t"/>
            <a:r>
              <a:rPr lang="ru-RU" sz="2900" dirty="0" smtClean="0"/>
              <a:t>Дата рождения:28 августа (</a:t>
            </a:r>
            <a:r>
              <a:rPr lang="ru-RU" sz="2900" dirty="0" smtClean="0">
                <a:hlinkClick r:id="rId4" tooltip="9 сентября"/>
              </a:rPr>
              <a:t>9 сентября</a:t>
            </a:r>
            <a:r>
              <a:rPr lang="ru-RU" sz="2900" dirty="0" smtClean="0"/>
              <a:t>) </a:t>
            </a:r>
            <a:r>
              <a:rPr lang="ru-RU" sz="2900" dirty="0" smtClean="0">
                <a:hlinkClick r:id="rId5" tooltip="1828 год"/>
              </a:rPr>
              <a:t>1828</a:t>
            </a:r>
            <a:endParaRPr lang="ru-RU" sz="2900" dirty="0" smtClean="0"/>
          </a:p>
          <a:p>
            <a:pPr fontAlgn="t"/>
            <a:r>
              <a:rPr lang="ru-RU" sz="2900" dirty="0" smtClean="0"/>
              <a:t>Место </a:t>
            </a:r>
            <a:r>
              <a:rPr lang="ru-RU" sz="2900" dirty="0" err="1" smtClean="0"/>
              <a:t>рождения:</a:t>
            </a:r>
            <a:r>
              <a:rPr lang="ru-RU" sz="2900" dirty="0" err="1" smtClean="0">
                <a:hlinkClick r:id="rId6" tooltip="Ясная Поляна"/>
              </a:rPr>
              <a:t>Ясная</a:t>
            </a:r>
            <a:r>
              <a:rPr lang="ru-RU" sz="2900" dirty="0" smtClean="0">
                <a:hlinkClick r:id="rId6" tooltip="Ясная Поляна"/>
              </a:rPr>
              <a:t> Поляна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r>
              <a:rPr lang="ru-RU" sz="2900" dirty="0" smtClean="0">
                <a:hlinkClick r:id="rId7" tooltip="Тульская губерния"/>
              </a:rPr>
              <a:t>Тульская губерния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r>
              <a:rPr lang="ru-RU" sz="2900" dirty="0" smtClean="0">
                <a:hlinkClick r:id="rId8" tooltip="Российская империя"/>
              </a:rPr>
              <a:t>Российская империя</a:t>
            </a:r>
            <a:endParaRPr lang="ru-RU" sz="2900" dirty="0" smtClean="0"/>
          </a:p>
          <a:p>
            <a:pPr fontAlgn="t"/>
            <a:r>
              <a:rPr lang="ru-RU" sz="2900" dirty="0" smtClean="0"/>
              <a:t>Дата смерти:</a:t>
            </a:r>
            <a:r>
              <a:rPr lang="ru-RU" sz="2900" dirty="0" smtClean="0">
                <a:hlinkClick r:id="rId9" tooltip="20 ноября"/>
              </a:rPr>
              <a:t>7 (20) ноября</a:t>
            </a:r>
            <a:r>
              <a:rPr lang="ru-RU" sz="2900" dirty="0" smtClean="0"/>
              <a:t> </a:t>
            </a:r>
            <a:r>
              <a:rPr lang="ru-RU" sz="2900" dirty="0" smtClean="0">
                <a:hlinkClick r:id="rId10" tooltip="1910 год"/>
              </a:rPr>
              <a:t>1910</a:t>
            </a:r>
            <a:r>
              <a:rPr lang="ru-RU" sz="2900" dirty="0" smtClean="0"/>
              <a:t> (82 года)</a:t>
            </a:r>
          </a:p>
          <a:p>
            <a:pPr fontAlgn="t"/>
            <a:r>
              <a:rPr lang="ru-RU" sz="2900" dirty="0" smtClean="0"/>
              <a:t>Место </a:t>
            </a:r>
            <a:r>
              <a:rPr lang="ru-RU" sz="2900" dirty="0" err="1" smtClean="0"/>
              <a:t>смерти:станция</a:t>
            </a:r>
            <a:r>
              <a:rPr lang="ru-RU" sz="2900" dirty="0" smtClean="0"/>
              <a:t> </a:t>
            </a:r>
            <a:r>
              <a:rPr lang="ru-RU" sz="2900" dirty="0" err="1" smtClean="0">
                <a:hlinkClick r:id="rId11" tooltip="Лев Толстой (станция)"/>
              </a:rPr>
              <a:t>Астапово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r>
              <a:rPr lang="ru-RU" sz="2900" dirty="0" smtClean="0">
                <a:hlinkClick r:id="rId12" tooltip="Рязанская губерния"/>
              </a:rPr>
              <a:t>Рязанская губерния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r>
              <a:rPr lang="ru-RU" sz="2900" dirty="0" smtClean="0">
                <a:hlinkClick r:id="rId8" tooltip="Российская империя"/>
              </a:rPr>
              <a:t>Российская империя</a:t>
            </a:r>
            <a:endParaRPr lang="ru-RU" sz="2900" dirty="0" smtClean="0"/>
          </a:p>
          <a:p>
            <a:pPr fontAlgn="t"/>
            <a:r>
              <a:rPr lang="ru-RU" sz="2900" dirty="0" smtClean="0"/>
              <a:t>Гражданство (подданство): </a:t>
            </a:r>
            <a:r>
              <a:rPr lang="ru-RU" sz="2900" dirty="0" smtClean="0">
                <a:hlinkClick r:id="rId8" tooltip="Российская империя"/>
              </a:rPr>
              <a:t>Российская империя</a:t>
            </a:r>
            <a:endParaRPr lang="ru-RU" sz="2900" dirty="0" smtClean="0"/>
          </a:p>
          <a:p>
            <a:pPr fontAlgn="t"/>
            <a:r>
              <a:rPr lang="ru-RU" sz="2900" dirty="0" smtClean="0"/>
              <a:t>Род </a:t>
            </a:r>
            <a:r>
              <a:rPr lang="ru-RU" sz="2900" dirty="0" err="1" smtClean="0"/>
              <a:t>деятельности:прозаик</a:t>
            </a:r>
            <a:r>
              <a:rPr lang="ru-RU" sz="2900" dirty="0" smtClean="0"/>
              <a:t>, публицист, философ</a:t>
            </a:r>
          </a:p>
          <a:p>
            <a:pPr fontAlgn="t"/>
            <a:r>
              <a:rPr lang="ru-RU" sz="2900" dirty="0" smtClean="0"/>
              <a:t>Годы творчества:1847—1910</a:t>
            </a:r>
          </a:p>
          <a:p>
            <a:pPr fontAlgn="t"/>
            <a:r>
              <a:rPr lang="ru-RU" sz="2900" dirty="0" err="1" smtClean="0"/>
              <a:t>Направление:</a:t>
            </a:r>
            <a:r>
              <a:rPr lang="ru-RU" sz="2900" dirty="0" err="1" smtClean="0">
                <a:hlinkClick r:id="rId13" tooltip="Реализм (литература)"/>
              </a:rPr>
              <a:t>реализм</a:t>
            </a:r>
            <a:endParaRPr lang="ru-RU" sz="2900" dirty="0" smtClean="0"/>
          </a:p>
          <a:p>
            <a:pPr fontAlgn="t"/>
            <a:r>
              <a:rPr lang="ru-RU" sz="2900" dirty="0" err="1" smtClean="0"/>
              <a:t>Жанр:</a:t>
            </a:r>
            <a:r>
              <a:rPr lang="ru-RU" sz="2900" dirty="0" err="1" smtClean="0">
                <a:hlinkClick r:id="rId14" tooltip="Рассказ"/>
              </a:rPr>
              <a:t>рассказ</a:t>
            </a:r>
            <a:r>
              <a:rPr lang="ru-RU" sz="2900" dirty="0" smtClean="0"/>
              <a:t>, </a:t>
            </a:r>
            <a:r>
              <a:rPr lang="ru-RU" sz="2900" dirty="0" smtClean="0">
                <a:hlinkClick r:id="rId15" tooltip="Повесть"/>
              </a:rPr>
              <a:t>повесть</a:t>
            </a:r>
            <a:r>
              <a:rPr lang="ru-RU" sz="2900" dirty="0" smtClean="0"/>
              <a:t>, </a:t>
            </a:r>
            <a:r>
              <a:rPr lang="ru-RU" sz="2900" dirty="0" smtClean="0">
                <a:hlinkClick r:id="rId16" tooltip="Роман"/>
              </a:rPr>
              <a:t>роман</a:t>
            </a:r>
            <a:r>
              <a:rPr lang="ru-RU" sz="2900" dirty="0" smtClean="0"/>
              <a:t>, </a:t>
            </a:r>
            <a:r>
              <a:rPr lang="ru-RU" sz="2900" dirty="0" smtClean="0">
                <a:hlinkClick r:id="rId17" tooltip="Драма (род литературы)"/>
              </a:rPr>
              <a:t>драма</a:t>
            </a:r>
            <a:endParaRPr lang="ru-RU" sz="2900" dirty="0" smtClean="0"/>
          </a:p>
          <a:p>
            <a:pPr fontAlgn="t"/>
            <a:r>
              <a:rPr lang="ru-RU" sz="2900" dirty="0" smtClean="0"/>
              <a:t>Язык </a:t>
            </a:r>
            <a:r>
              <a:rPr lang="ru-RU" sz="2900" dirty="0" err="1" smtClean="0"/>
              <a:t>произведений:</a:t>
            </a:r>
            <a:r>
              <a:rPr lang="ru-RU" sz="2900" dirty="0" err="1" smtClean="0">
                <a:hlinkClick r:id="rId18" tooltip="Эсперанто"/>
              </a:rPr>
              <a:t>эсперанто</a:t>
            </a:r>
            <a:r>
              <a:rPr lang="ru-RU" sz="2900" dirty="0" smtClean="0"/>
              <a:t> и </a:t>
            </a:r>
            <a:r>
              <a:rPr lang="ru-RU" sz="2900" dirty="0" smtClean="0">
                <a:hlinkClick r:id="rId19" tooltip="Русский язык"/>
              </a:rPr>
              <a:t>русский </a:t>
            </a:r>
            <a:r>
              <a:rPr lang="ru-RU" dirty="0" smtClean="0">
                <a:hlinkClick r:id="rId19" tooltip="Русский язык"/>
              </a:rPr>
              <a:t>язык</a:t>
            </a:r>
            <a:r>
              <a:rPr lang="ru-RU" baseline="30000" dirty="0" smtClean="0">
                <a:hlinkClick r:id="rId3"/>
              </a:rPr>
              <a:t>[4]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893175" cy="1081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Список произведений Л.Н.Толстого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Из написанного Львом Толстым сохранилось </a:t>
            </a:r>
            <a:r>
              <a:rPr lang="ru-RU" sz="3200" dirty="0" smtClean="0">
                <a:solidFill>
                  <a:srgbClr val="C00000"/>
                </a:solidFill>
              </a:rPr>
              <a:t>174</a:t>
            </a:r>
            <a:r>
              <a:rPr lang="ru-RU" sz="3200" dirty="0" smtClean="0"/>
              <a:t> его художественных произведения, в том числе незавершённые сочинения и черновые наброски. Сам же Толстой считал вполне законченными произведениями </a:t>
            </a:r>
            <a:r>
              <a:rPr lang="ru-RU" sz="3200" dirty="0" smtClean="0">
                <a:solidFill>
                  <a:srgbClr val="FFC000"/>
                </a:solidFill>
              </a:rPr>
              <a:t>78</a:t>
            </a:r>
            <a:r>
              <a:rPr lang="ru-RU" sz="3200" dirty="0" smtClean="0"/>
              <a:t> из своих работ; только они печатались при его жизни и входили в собрания сочинений. Остальные </a:t>
            </a:r>
            <a:r>
              <a:rPr lang="ru-RU" sz="3200" dirty="0" smtClean="0">
                <a:solidFill>
                  <a:schemeClr val="bg1"/>
                </a:solidFill>
              </a:rPr>
              <a:t>96</a:t>
            </a:r>
            <a:r>
              <a:rPr lang="ru-RU" sz="3200" dirty="0" smtClean="0"/>
              <a:t> его работ оставались в архиве самого писателя, и только после его смерти они увидели </a:t>
            </a:r>
            <a:r>
              <a:rPr lang="ru-RU" sz="3200" dirty="0" smtClean="0"/>
              <a:t>свет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Романы</a:t>
            </a:r>
          </a:p>
          <a:p>
            <a:r>
              <a:rPr lang="ru-RU" sz="2800" u="sng" dirty="0" smtClean="0">
                <a:hlinkClick r:id="rId2"/>
              </a:rPr>
              <a:t>Семейное счастье </a:t>
            </a:r>
            <a:r>
              <a:rPr lang="ru-RU" sz="2800" dirty="0" smtClean="0"/>
              <a:t>(1859)</a:t>
            </a:r>
          </a:p>
          <a:p>
            <a:r>
              <a:rPr lang="ru-RU" sz="2800" u="sng" dirty="0" smtClean="0">
                <a:hlinkClick r:id="rId3"/>
              </a:rPr>
              <a:t>Декабристы </a:t>
            </a:r>
            <a:r>
              <a:rPr lang="ru-RU" sz="2800" dirty="0" smtClean="0"/>
              <a:t>(1860—61, </a:t>
            </a:r>
            <a:r>
              <a:rPr lang="ru-RU" sz="2800" dirty="0" err="1" smtClean="0"/>
              <a:t>не­законч</a:t>
            </a:r>
            <a:r>
              <a:rPr lang="ru-RU" sz="2800" dirty="0" smtClean="0"/>
              <a:t>., </a:t>
            </a:r>
            <a:r>
              <a:rPr lang="ru-RU" sz="2800" dirty="0" err="1" smtClean="0"/>
              <a:t>опубл</a:t>
            </a:r>
            <a:r>
              <a:rPr lang="ru-RU" sz="2800" dirty="0" smtClean="0"/>
              <a:t>. 1884)</a:t>
            </a:r>
          </a:p>
          <a:p>
            <a:r>
              <a:rPr lang="ru-RU" sz="2800" u="sng" dirty="0" smtClean="0">
                <a:hlinkClick r:id="rId4"/>
              </a:rPr>
              <a:t>Война и мир </a:t>
            </a:r>
            <a:r>
              <a:rPr lang="ru-RU" sz="2800" dirty="0" smtClean="0"/>
              <a:t>(1863—1869, печатался с 1865,1-е отд. изд. 1867—69, 3 изд. </a:t>
            </a:r>
            <a:r>
              <a:rPr lang="ru-RU" sz="2800" dirty="0" err="1" smtClean="0"/>
              <a:t>исправл</a:t>
            </a:r>
            <a:r>
              <a:rPr lang="ru-RU" sz="2800" dirty="0" smtClean="0"/>
              <a:t>. 1873)</a:t>
            </a:r>
          </a:p>
          <a:p>
            <a:r>
              <a:rPr lang="ru-RU" sz="2800" u="sng" dirty="0" smtClean="0">
                <a:hlinkClick r:id="rId5"/>
              </a:rPr>
              <a:t>Анна Каренина </a:t>
            </a:r>
            <a:r>
              <a:rPr lang="ru-RU" sz="2800" dirty="0" smtClean="0"/>
              <a:t>(1873—1877, </a:t>
            </a:r>
            <a:r>
              <a:rPr lang="ru-RU" sz="2800" dirty="0" err="1" smtClean="0"/>
              <a:t>опубл</a:t>
            </a:r>
            <a:r>
              <a:rPr lang="ru-RU" sz="2800" dirty="0" smtClean="0"/>
              <a:t>. 1875—77)</a:t>
            </a:r>
          </a:p>
          <a:p>
            <a:r>
              <a:rPr lang="ru-RU" sz="2800" u="sng" dirty="0" smtClean="0">
                <a:hlinkClick r:id="rId6"/>
              </a:rPr>
              <a:t>Воскресение </a:t>
            </a:r>
            <a:r>
              <a:rPr lang="ru-RU" sz="2800" dirty="0" smtClean="0"/>
              <a:t>(1889—1899, </a:t>
            </a:r>
            <a:r>
              <a:rPr lang="ru-RU" sz="2800" dirty="0" err="1" smtClean="0"/>
              <a:t>опубл</a:t>
            </a:r>
            <a:r>
              <a:rPr lang="ru-RU" sz="2800" dirty="0" smtClean="0"/>
              <a:t>. 1899)</a:t>
            </a:r>
          </a:p>
          <a:p>
            <a:r>
              <a:rPr lang="ru-RU" sz="2800" b="1" dirty="0" smtClean="0"/>
              <a:t>Трилогия: Детство, Отрочество и Юность</a:t>
            </a:r>
          </a:p>
          <a:p>
            <a:r>
              <a:rPr lang="ru-RU" sz="2800" dirty="0" smtClean="0"/>
              <a:t>·        </a:t>
            </a:r>
            <a:r>
              <a:rPr lang="ru-RU" sz="2800" u="sng" dirty="0" smtClean="0">
                <a:hlinkClick r:id="rId7"/>
              </a:rPr>
              <a:t>Детство </a:t>
            </a:r>
            <a:r>
              <a:rPr lang="ru-RU" sz="2800" dirty="0" smtClean="0"/>
              <a:t>(1852)</a:t>
            </a:r>
          </a:p>
          <a:p>
            <a:r>
              <a:rPr lang="ru-RU" sz="2800" dirty="0" smtClean="0"/>
              <a:t>·        </a:t>
            </a:r>
            <a:r>
              <a:rPr lang="ru-RU" sz="2800" u="sng" dirty="0" smtClean="0">
                <a:hlinkClick r:id="rId8"/>
              </a:rPr>
              <a:t>Отрочество </a:t>
            </a:r>
            <a:r>
              <a:rPr lang="ru-RU" sz="2800" dirty="0" smtClean="0"/>
              <a:t>(1854)</a:t>
            </a:r>
          </a:p>
          <a:p>
            <a:r>
              <a:rPr lang="ru-RU" sz="2800" dirty="0" smtClean="0"/>
              <a:t>·        </a:t>
            </a:r>
            <a:r>
              <a:rPr lang="ru-RU" sz="2800" u="sng" dirty="0" smtClean="0">
                <a:hlinkClick r:id="rId9"/>
              </a:rPr>
              <a:t>Юность </a:t>
            </a:r>
            <a:r>
              <a:rPr lang="ru-RU" sz="2800" dirty="0" smtClean="0"/>
              <a:t>(1857; вся </a:t>
            </a:r>
            <a:r>
              <a:rPr lang="ru-RU" sz="2800" dirty="0" err="1" smtClean="0"/>
              <a:t>трил</a:t>
            </a:r>
            <a:r>
              <a:rPr lang="ru-RU" sz="2800" dirty="0" smtClean="0"/>
              <a:t>.—1864)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28343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Повести:</a:t>
            </a:r>
          </a:p>
          <a:p>
            <a:r>
              <a:rPr lang="ru-RU" sz="2000" u="sng" dirty="0" smtClean="0">
                <a:hlinkClick r:id="rId2"/>
              </a:rPr>
              <a:t>Два гусара </a:t>
            </a:r>
            <a:r>
              <a:rPr lang="ru-RU" sz="2000" dirty="0" smtClean="0"/>
              <a:t>(1856)</a:t>
            </a:r>
          </a:p>
          <a:p>
            <a:r>
              <a:rPr lang="ru-RU" sz="2000" u="sng" dirty="0" smtClean="0">
                <a:hlinkClick r:id="rId3"/>
              </a:rPr>
              <a:t>Утро помещика </a:t>
            </a:r>
            <a:r>
              <a:rPr lang="ru-RU" sz="2000" dirty="0" smtClean="0"/>
              <a:t>(1856)</a:t>
            </a:r>
          </a:p>
          <a:p>
            <a:r>
              <a:rPr lang="ru-RU" sz="2000" u="sng" dirty="0" smtClean="0">
                <a:hlinkClick r:id="rId4"/>
              </a:rPr>
              <a:t>Альберт</a:t>
            </a:r>
            <a:r>
              <a:rPr lang="ru-RU" sz="2000" dirty="0" smtClean="0"/>
              <a:t> (1858)</a:t>
            </a:r>
          </a:p>
          <a:p>
            <a:r>
              <a:rPr lang="ru-RU" sz="2000" u="sng" dirty="0" smtClean="0">
                <a:hlinkClick r:id="rId5"/>
              </a:rPr>
              <a:t>Идиллия</a:t>
            </a:r>
            <a:r>
              <a:rPr lang="ru-RU" sz="2000" dirty="0" smtClean="0"/>
              <a:t> (1861—1862)</a:t>
            </a:r>
          </a:p>
          <a:p>
            <a:r>
              <a:rPr lang="ru-RU" sz="2000" u="sng" dirty="0" err="1" smtClean="0">
                <a:hlinkClick r:id="rId5"/>
              </a:rPr>
              <a:t>Поликушка</a:t>
            </a:r>
            <a:r>
              <a:rPr lang="ru-RU" sz="2000" dirty="0" smtClean="0"/>
              <a:t> (1862)</a:t>
            </a:r>
          </a:p>
          <a:p>
            <a:r>
              <a:rPr lang="ru-RU" sz="2000" u="sng" dirty="0" smtClean="0">
                <a:hlinkClick r:id="rId6"/>
              </a:rPr>
              <a:t>Казаки</a:t>
            </a:r>
            <a:r>
              <a:rPr lang="ru-RU" sz="2000" dirty="0" smtClean="0"/>
              <a:t> (</a:t>
            </a:r>
            <a:r>
              <a:rPr lang="ru-RU" sz="2000" dirty="0" err="1" smtClean="0"/>
              <a:t>незаконч</a:t>
            </a:r>
            <a:r>
              <a:rPr lang="ru-RU" sz="2000" dirty="0" smtClean="0"/>
              <a:t>.,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1863)</a:t>
            </a:r>
          </a:p>
          <a:p>
            <a:r>
              <a:rPr lang="ru-RU" sz="2000" u="sng" dirty="0" smtClean="0">
                <a:hlinkClick r:id="rId7"/>
              </a:rPr>
              <a:t>Смерть Ивана Ильича</a:t>
            </a:r>
            <a:r>
              <a:rPr lang="ru-RU" sz="2000" dirty="0" smtClean="0"/>
              <a:t> (1884—86)</a:t>
            </a:r>
          </a:p>
          <a:p>
            <a:r>
              <a:rPr lang="ru-RU" sz="2000" u="sng" dirty="0" smtClean="0">
                <a:hlinkClick r:id="rId7"/>
              </a:rPr>
              <a:t>Записки сумасшедшего</a:t>
            </a:r>
            <a:r>
              <a:rPr lang="ru-RU" sz="2000" dirty="0" smtClean="0"/>
              <a:t> (1884—1903)</a:t>
            </a:r>
          </a:p>
          <a:p>
            <a:r>
              <a:rPr lang="ru-RU" sz="2000" u="sng" dirty="0" err="1" smtClean="0">
                <a:hlinkClick r:id="rId8"/>
              </a:rPr>
              <a:t>Крейцерова</a:t>
            </a:r>
            <a:r>
              <a:rPr lang="ru-RU" sz="2000" u="sng" dirty="0" smtClean="0">
                <a:hlinkClick r:id="rId8"/>
              </a:rPr>
              <a:t> соната</a:t>
            </a:r>
            <a:r>
              <a:rPr lang="ru-RU" sz="2000" dirty="0" smtClean="0"/>
              <a:t> (1887—89,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1891)</a:t>
            </a:r>
          </a:p>
          <a:p>
            <a:r>
              <a:rPr lang="ru-RU" sz="2000" u="sng" dirty="0" smtClean="0">
                <a:hlinkClick r:id="rId9"/>
              </a:rPr>
              <a:t>Дьявол</a:t>
            </a:r>
            <a:r>
              <a:rPr lang="ru-RU" sz="2000" dirty="0" smtClean="0"/>
              <a:t> (1889—90,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1911)</a:t>
            </a:r>
          </a:p>
          <a:p>
            <a:r>
              <a:rPr lang="ru-RU" sz="2000" u="sng" dirty="0" smtClean="0">
                <a:hlinkClick r:id="rId10"/>
              </a:rPr>
              <a:t>Мать</a:t>
            </a:r>
            <a:r>
              <a:rPr lang="ru-RU" sz="2000" dirty="0" smtClean="0"/>
              <a:t> (1891)</a:t>
            </a:r>
          </a:p>
          <a:p>
            <a:r>
              <a:rPr lang="ru-RU" sz="2000" u="sng" dirty="0" smtClean="0">
                <a:hlinkClick r:id="rId11"/>
              </a:rPr>
              <a:t>Хозяин и работник</a:t>
            </a:r>
            <a:r>
              <a:rPr lang="ru-RU" sz="2000" dirty="0" smtClean="0"/>
              <a:t> (1895)</a:t>
            </a:r>
          </a:p>
          <a:p>
            <a:r>
              <a:rPr lang="ru-RU" sz="2000" u="sng" dirty="0" smtClean="0">
                <a:hlinkClick r:id="rId12"/>
              </a:rPr>
              <a:t>Отец Сергий</a:t>
            </a:r>
            <a:r>
              <a:rPr lang="ru-RU" sz="2000" dirty="0" smtClean="0"/>
              <a:t> (1890—98,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1912)</a:t>
            </a:r>
          </a:p>
          <a:p>
            <a:r>
              <a:rPr lang="ru-RU" sz="2000" u="sng" dirty="0" smtClean="0">
                <a:hlinkClick r:id="rId13"/>
              </a:rPr>
              <a:t>Хаджи-Мурат</a:t>
            </a:r>
            <a:r>
              <a:rPr lang="ru-RU" sz="2000" dirty="0" smtClean="0"/>
              <a:t> (1896—1904,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1912)</a:t>
            </a:r>
          </a:p>
          <a:p>
            <a:r>
              <a:rPr lang="ru-RU" sz="2000" u="sng" dirty="0" smtClean="0">
                <a:hlinkClick r:id="rId14"/>
              </a:rPr>
              <a:t>Посмертные записки старца Федора Кузьмича…</a:t>
            </a:r>
            <a:r>
              <a:rPr lang="ru-RU" sz="2000" dirty="0" smtClean="0"/>
              <a:t> (</a:t>
            </a:r>
            <a:r>
              <a:rPr lang="ru-RU" sz="2000" dirty="0" err="1" smtClean="0"/>
              <a:t>незаконч</a:t>
            </a:r>
            <a:r>
              <a:rPr lang="ru-RU" sz="2000" dirty="0" smtClean="0"/>
              <a:t>., 1905, </a:t>
            </a:r>
            <a:r>
              <a:rPr lang="ru-RU" sz="2000" dirty="0" err="1" smtClean="0"/>
              <a:t>опубл</a:t>
            </a:r>
            <a:r>
              <a:rPr lang="ru-RU" sz="2000" dirty="0" smtClean="0"/>
              <a:t>. </a:t>
            </a:r>
            <a:r>
              <a:rPr lang="ru-RU" dirty="0" smtClean="0"/>
              <a:t>1912)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32651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Рассказы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Рассказы</a:t>
            </a:r>
          </a:p>
          <a:p>
            <a:r>
              <a:rPr lang="ru-RU" u="sng" dirty="0" smtClean="0">
                <a:hlinkClick r:id="rId2"/>
              </a:rPr>
              <a:t>История вчерашнего дня </a:t>
            </a:r>
            <a:r>
              <a:rPr lang="ru-RU" dirty="0" smtClean="0"/>
              <a:t>(1851)</a:t>
            </a:r>
          </a:p>
          <a:p>
            <a:r>
              <a:rPr lang="ru-RU" u="sng" dirty="0" smtClean="0">
                <a:hlinkClick r:id="rId3"/>
              </a:rPr>
              <a:t>Набег </a:t>
            </a:r>
            <a:r>
              <a:rPr lang="ru-RU" dirty="0" smtClean="0"/>
              <a:t>(1853)</a:t>
            </a:r>
          </a:p>
          <a:p>
            <a:r>
              <a:rPr lang="ru-RU" u="sng" dirty="0" smtClean="0">
                <a:hlinkClick r:id="rId4"/>
              </a:rPr>
              <a:t>Святочная ночь </a:t>
            </a:r>
            <a:r>
              <a:rPr lang="ru-RU" dirty="0" smtClean="0"/>
              <a:t>(1853)</a:t>
            </a:r>
          </a:p>
          <a:p>
            <a:r>
              <a:rPr lang="ru-RU" u="sng" dirty="0" smtClean="0">
                <a:hlinkClick r:id="rId5"/>
              </a:rPr>
              <a:t>Дяденька Жданов и кавалер Чернов </a:t>
            </a:r>
            <a:r>
              <a:rPr lang="ru-RU" dirty="0" smtClean="0"/>
              <a:t>(1854)</a:t>
            </a:r>
          </a:p>
          <a:p>
            <a:r>
              <a:rPr lang="ru-RU" u="sng" dirty="0" smtClean="0">
                <a:hlinkClick r:id="rId6"/>
              </a:rPr>
              <a:t>Как умирают русские солдаты </a:t>
            </a:r>
            <a:r>
              <a:rPr lang="ru-RU" dirty="0" smtClean="0"/>
              <a:t>(1854)</a:t>
            </a:r>
          </a:p>
          <a:p>
            <a:r>
              <a:rPr lang="ru-RU" u="sng" dirty="0" smtClean="0">
                <a:hlinkClick r:id="rId7"/>
              </a:rPr>
              <a:t>Записки маркёра </a:t>
            </a:r>
            <a:r>
              <a:rPr lang="ru-RU" dirty="0" smtClean="0"/>
              <a:t>(1855)</a:t>
            </a:r>
          </a:p>
          <a:p>
            <a:r>
              <a:rPr lang="ru-RU" u="sng" dirty="0" smtClean="0">
                <a:hlinkClick r:id="rId8"/>
              </a:rPr>
              <a:t>Рубка леса </a:t>
            </a:r>
            <a:r>
              <a:rPr lang="ru-RU" dirty="0" smtClean="0"/>
              <a:t>(1855)</a:t>
            </a:r>
          </a:p>
          <a:p>
            <a:r>
              <a:rPr lang="ru-RU" u="sng" dirty="0" smtClean="0">
                <a:hlinkClick r:id="rId9"/>
              </a:rPr>
              <a:t>Цикл «Севастопольские рассказы» </a:t>
            </a:r>
            <a:r>
              <a:rPr lang="ru-RU" dirty="0" smtClean="0"/>
              <a:t>(1855-56)</a:t>
            </a:r>
          </a:p>
          <a:p>
            <a:r>
              <a:rPr lang="ru-RU" u="sng" dirty="0" smtClean="0">
                <a:hlinkClick r:id="rId10"/>
              </a:rPr>
              <a:t>Метель </a:t>
            </a:r>
            <a:r>
              <a:rPr lang="ru-RU" dirty="0" smtClean="0"/>
              <a:t>(1856)</a:t>
            </a:r>
          </a:p>
          <a:p>
            <a:r>
              <a:rPr lang="ru-RU" u="sng" dirty="0" smtClean="0">
                <a:hlinkClick r:id="rId11"/>
              </a:rPr>
              <a:t>Разжалованный </a:t>
            </a:r>
            <a:r>
              <a:rPr lang="ru-RU" dirty="0" smtClean="0"/>
              <a:t>(1856)</a:t>
            </a:r>
          </a:p>
          <a:p>
            <a:r>
              <a:rPr lang="ru-RU" u="sng" dirty="0" smtClean="0">
                <a:hlinkClick r:id="rId12"/>
              </a:rPr>
              <a:t>Две лошади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Люцерн </a:t>
            </a:r>
            <a:r>
              <a:rPr lang="ru-RU" dirty="0" smtClean="0"/>
              <a:t>(1857)</a:t>
            </a:r>
          </a:p>
          <a:p>
            <a:r>
              <a:rPr lang="ru-RU" u="sng" dirty="0" smtClean="0">
                <a:hlinkClick r:id="rId14"/>
              </a:rPr>
              <a:t>Три смерти </a:t>
            </a:r>
            <a:r>
              <a:rPr lang="ru-RU" dirty="0" smtClean="0"/>
              <a:t>(1859)</a:t>
            </a:r>
          </a:p>
          <a:p>
            <a:r>
              <a:rPr lang="ru-RU" u="sng" dirty="0" smtClean="0">
                <a:hlinkClick r:id="rId15"/>
              </a:rPr>
              <a:t>Отрывки рассказов из деревенской жизни </a:t>
            </a:r>
            <a:r>
              <a:rPr lang="ru-RU" dirty="0" smtClean="0"/>
              <a:t>(1860—1862)</a:t>
            </a:r>
          </a:p>
          <a:p>
            <a:r>
              <a:rPr lang="ru-RU" u="sng" dirty="0" err="1" smtClean="0">
                <a:hlinkClick r:id="rId16"/>
              </a:rPr>
              <a:t>Холстомер</a:t>
            </a:r>
            <a:r>
              <a:rPr lang="ru-RU" u="sng" dirty="0" smtClean="0">
                <a:hlinkClick r:id="rId16"/>
              </a:rPr>
              <a:t> </a:t>
            </a:r>
            <a:r>
              <a:rPr lang="ru-RU" dirty="0" smtClean="0"/>
              <a:t>(1863—85)</a:t>
            </a:r>
          </a:p>
          <a:p>
            <a:r>
              <a:rPr lang="ru-RU" u="sng" dirty="0" err="1" smtClean="0">
                <a:hlinkClick r:id="rId17"/>
              </a:rPr>
              <a:t>Суратская</a:t>
            </a:r>
            <a:r>
              <a:rPr lang="ru-RU" u="sng" dirty="0" smtClean="0">
                <a:hlinkClick r:id="rId17"/>
              </a:rPr>
              <a:t> кофейная </a:t>
            </a:r>
            <a:r>
              <a:rPr lang="ru-RU" dirty="0" smtClean="0"/>
              <a:t>(1887)</a:t>
            </a:r>
          </a:p>
          <a:p>
            <a:r>
              <a:rPr lang="ru-RU" u="sng" dirty="0" smtClean="0">
                <a:hlinkClick r:id="rId18"/>
              </a:rPr>
              <a:t>Франсуаза </a:t>
            </a:r>
            <a:r>
              <a:rPr lang="ru-RU" dirty="0" smtClean="0"/>
              <a:t>(пе­ределка рассказа Г. де Мопассана «Порт», 1891)</a:t>
            </a:r>
          </a:p>
          <a:p>
            <a:r>
              <a:rPr lang="ru-RU" u="sng" dirty="0" smtClean="0">
                <a:hlinkClick r:id="rId19"/>
              </a:rPr>
              <a:t>Кто прав? </a:t>
            </a:r>
            <a:r>
              <a:rPr lang="ru-RU" dirty="0" smtClean="0"/>
              <a:t>(1891—93,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20"/>
              </a:rPr>
              <a:t>Дорого стоит </a:t>
            </a:r>
            <a:r>
              <a:rPr lang="ru-RU" dirty="0" smtClean="0"/>
              <a:t>(переделка отрывка из очерка Г. де </a:t>
            </a:r>
            <a:r>
              <a:rPr lang="ru-RU" dirty="0" smtClean="0"/>
              <a:t>М </a:t>
            </a:r>
            <a:r>
              <a:rPr lang="ru-RU" dirty="0" err="1" smtClean="0"/>
              <a:t>опассана</a:t>
            </a:r>
            <a:r>
              <a:rPr lang="ru-RU" dirty="0" smtClean="0"/>
              <a:t> «На воде», 1890; </a:t>
            </a:r>
            <a:r>
              <a:rPr lang="ru-RU" dirty="0" err="1" smtClean="0"/>
              <a:t>опубл</a:t>
            </a:r>
            <a:r>
              <a:rPr lang="ru-RU" dirty="0" smtClean="0"/>
              <a:t>. 1899 в Англии, в России 1901)</a:t>
            </a:r>
          </a:p>
          <a:p>
            <a:r>
              <a:rPr lang="ru-RU" u="sng" dirty="0" smtClean="0">
                <a:hlinkClick r:id="rId21"/>
              </a:rPr>
              <a:t>Карма </a:t>
            </a:r>
            <a:r>
              <a:rPr lang="ru-RU" dirty="0" smtClean="0"/>
              <a:t>(1894)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ru-RU" u="sng" dirty="0" smtClean="0">
                <a:hlinkClick r:id="rId22"/>
              </a:rPr>
              <a:t>Сон </a:t>
            </a:r>
            <a:r>
              <a:rPr lang="ru-RU" u="sng" dirty="0" smtClean="0">
                <a:hlinkClick r:id="rId22"/>
              </a:rPr>
              <a:t>молодого царя </a:t>
            </a:r>
            <a:r>
              <a:rPr lang="ru-RU" dirty="0" smtClean="0"/>
              <a:t>(1894)</a:t>
            </a:r>
          </a:p>
          <a:p>
            <a:r>
              <a:rPr lang="ru-RU" u="sng" dirty="0" smtClean="0">
                <a:hlinkClick r:id="rId23"/>
              </a:rPr>
              <a:t>После бала </a:t>
            </a:r>
            <a:r>
              <a:rPr lang="ru-RU" dirty="0" smtClean="0"/>
              <a:t>(1903,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24"/>
              </a:rPr>
              <a:t>Прыжок</a:t>
            </a:r>
            <a:endParaRPr lang="ru-RU" dirty="0" smtClean="0"/>
          </a:p>
          <a:p>
            <a:r>
              <a:rPr lang="ru-RU" u="sng" dirty="0" smtClean="0">
                <a:hlinkClick r:id="rId25"/>
              </a:rPr>
              <a:t>Рассказ Аэронавта</a:t>
            </a:r>
            <a:endParaRPr lang="ru-RU" dirty="0" smtClean="0"/>
          </a:p>
          <a:p>
            <a:r>
              <a:rPr lang="ru-RU" u="sng" dirty="0" smtClean="0">
                <a:hlinkClick r:id="rId25"/>
              </a:rPr>
              <a:t>Фальшивый купон </a:t>
            </a:r>
            <a:r>
              <a:rPr lang="ru-RU" dirty="0" smtClean="0"/>
              <a:t>(кон. 1880-х гг. — 1904,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26"/>
              </a:rPr>
              <a:t>Алеша Горшок </a:t>
            </a:r>
            <a:r>
              <a:rPr lang="ru-RU" dirty="0" smtClean="0"/>
              <a:t>(1905,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27"/>
              </a:rPr>
              <a:t>Бедные люди </a:t>
            </a:r>
            <a:r>
              <a:rPr lang="ru-RU" dirty="0" smtClean="0"/>
              <a:t>(1905)</a:t>
            </a:r>
          </a:p>
          <a:p>
            <a:r>
              <a:rPr lang="ru-RU" u="sng" dirty="0" smtClean="0">
                <a:hlinkClick r:id="rId28"/>
              </a:rPr>
              <a:t>Корней Васильев </a:t>
            </a:r>
            <a:r>
              <a:rPr lang="ru-RU" dirty="0" smtClean="0"/>
              <a:t>(1906)</a:t>
            </a:r>
          </a:p>
          <a:p>
            <a:r>
              <a:rPr lang="ru-RU" u="sng" dirty="0" smtClean="0">
                <a:hlinkClick r:id="rId29"/>
              </a:rPr>
              <a:t>Ягоды </a:t>
            </a:r>
            <a:r>
              <a:rPr lang="ru-RU" dirty="0" smtClean="0"/>
              <a:t>(1906)</a:t>
            </a:r>
          </a:p>
          <a:p>
            <a:r>
              <a:rPr lang="ru-RU" u="sng" dirty="0" smtClean="0">
                <a:hlinkClick r:id="rId30"/>
              </a:rPr>
              <a:t>За что? </a:t>
            </a:r>
            <a:r>
              <a:rPr lang="ru-RU" dirty="0" smtClean="0"/>
              <a:t>(1906)</a:t>
            </a:r>
          </a:p>
          <a:p>
            <a:r>
              <a:rPr lang="ru-RU" u="sng" dirty="0" smtClean="0">
                <a:hlinkClick r:id="rId31"/>
              </a:rPr>
              <a:t>Божеское и человеческое </a:t>
            </a:r>
            <a:r>
              <a:rPr lang="ru-RU" dirty="0" smtClean="0"/>
              <a:t>(1906)</a:t>
            </a:r>
          </a:p>
          <a:p>
            <a:r>
              <a:rPr lang="ru-RU" u="sng" dirty="0" smtClean="0">
                <a:hlinkClick r:id="rId32"/>
              </a:rPr>
              <a:t>Что я видел во сне </a:t>
            </a:r>
            <a:r>
              <a:rPr lang="ru-RU" dirty="0" smtClean="0"/>
              <a:t>(1906,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33"/>
              </a:rPr>
              <a:t>Отец Василий </a:t>
            </a:r>
            <a:r>
              <a:rPr lang="ru-RU" dirty="0" smtClean="0"/>
              <a:t>(1906)</a:t>
            </a:r>
          </a:p>
          <a:p>
            <a:r>
              <a:rPr lang="ru-RU" u="sng" dirty="0" smtClean="0">
                <a:hlinkClick r:id="rId34"/>
              </a:rPr>
              <a:t>Сила детства </a:t>
            </a:r>
            <a:r>
              <a:rPr lang="ru-RU" dirty="0" smtClean="0"/>
              <a:t>(1908)</a:t>
            </a:r>
          </a:p>
          <a:p>
            <a:r>
              <a:rPr lang="ru-RU" u="sng" dirty="0" smtClean="0">
                <a:hlinkClick r:id="rId34"/>
              </a:rPr>
              <a:t>Разговор с прохожим </a:t>
            </a:r>
            <a:r>
              <a:rPr lang="ru-RU" dirty="0" smtClean="0"/>
              <a:t>(1909)</a:t>
            </a:r>
          </a:p>
          <a:p>
            <a:r>
              <a:rPr lang="ru-RU" u="sng" dirty="0" smtClean="0">
                <a:hlinkClick r:id="rId35"/>
              </a:rPr>
              <a:t>Проезжий и крестьянин </a:t>
            </a:r>
            <a:r>
              <a:rPr lang="ru-RU" dirty="0" smtClean="0"/>
              <a:t>(1909)</a:t>
            </a:r>
          </a:p>
          <a:p>
            <a:r>
              <a:rPr lang="ru-RU" u="sng" dirty="0" smtClean="0">
                <a:hlinkClick r:id="rId36"/>
              </a:rPr>
              <a:t>Песни на деревне </a:t>
            </a:r>
            <a:r>
              <a:rPr lang="ru-RU" dirty="0" smtClean="0"/>
              <a:t>(1909)</a:t>
            </a:r>
          </a:p>
          <a:p>
            <a:r>
              <a:rPr lang="ru-RU" u="sng" dirty="0" smtClean="0">
                <a:hlinkClick r:id="rId37"/>
              </a:rPr>
              <a:t>Три дня в деревне </a:t>
            </a:r>
            <a:r>
              <a:rPr lang="ru-RU" dirty="0" smtClean="0"/>
              <a:t>(1909)</a:t>
            </a:r>
          </a:p>
          <a:p>
            <a:r>
              <a:rPr lang="ru-RU" u="sng" dirty="0" smtClean="0">
                <a:hlinkClick r:id="rId38"/>
              </a:rPr>
              <a:t>Ходынка </a:t>
            </a:r>
            <a:r>
              <a:rPr lang="ru-RU" dirty="0" smtClean="0"/>
              <a:t>(1910, </a:t>
            </a:r>
            <a:r>
              <a:rPr lang="ru-RU" dirty="0" err="1" smtClean="0"/>
              <a:t>опубл</a:t>
            </a:r>
            <a:r>
              <a:rPr lang="ru-RU" dirty="0" smtClean="0"/>
              <a:t>. 1912)</a:t>
            </a:r>
          </a:p>
          <a:p>
            <a:r>
              <a:rPr lang="ru-RU" u="sng" dirty="0" smtClean="0">
                <a:hlinkClick r:id="rId39"/>
              </a:rPr>
              <a:t>Нечаянно </a:t>
            </a:r>
            <a:r>
              <a:rPr lang="ru-RU" dirty="0" smtClean="0"/>
              <a:t>(1910, </a:t>
            </a:r>
            <a:r>
              <a:rPr lang="ru-RU" dirty="0" err="1" smtClean="0"/>
              <a:t>опубл</a:t>
            </a:r>
            <a:r>
              <a:rPr lang="ru-RU" dirty="0" smtClean="0"/>
              <a:t>. 1911)</a:t>
            </a:r>
          </a:p>
          <a:p>
            <a:r>
              <a:rPr lang="ru-RU" u="sng" dirty="0" smtClean="0">
                <a:hlinkClick r:id="rId40"/>
              </a:rPr>
              <a:t>Благодарная почва </a:t>
            </a:r>
            <a:r>
              <a:rPr lang="ru-RU" dirty="0" smtClean="0"/>
              <a:t>(1910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05342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Драматические произведения 1864—1910 гг.</a:t>
            </a:r>
          </a:p>
          <a:p>
            <a:r>
              <a:rPr lang="ru-RU" sz="2000" u="sng" dirty="0" smtClean="0">
                <a:hlinkClick r:id="rId2"/>
              </a:rPr>
              <a:t>Зараженное семейство </a:t>
            </a:r>
            <a:r>
              <a:rPr lang="ru-RU" sz="2000" dirty="0" smtClean="0"/>
              <a:t>(1864)</a:t>
            </a:r>
          </a:p>
          <a:p>
            <a:r>
              <a:rPr lang="ru-RU" sz="2000" u="sng" dirty="0" smtClean="0">
                <a:hlinkClick r:id="rId3"/>
              </a:rPr>
              <a:t>Нигилист </a:t>
            </a:r>
            <a:r>
              <a:rPr lang="ru-RU" sz="2000" dirty="0" smtClean="0"/>
              <a:t>(1866)</a:t>
            </a:r>
          </a:p>
          <a:p>
            <a:r>
              <a:rPr lang="ru-RU" sz="2000" u="sng" dirty="0" smtClean="0">
                <a:hlinkClick r:id="rId4"/>
              </a:rPr>
              <a:t>Драматическая обработка легенды об </a:t>
            </a:r>
            <a:r>
              <a:rPr lang="ru-RU" sz="2000" u="sng" dirty="0" err="1" smtClean="0">
                <a:hlinkClick r:id="rId4"/>
              </a:rPr>
              <a:t>Аггее</a:t>
            </a:r>
            <a:r>
              <a:rPr lang="ru-RU" sz="2000" u="sng" dirty="0" smtClean="0">
                <a:hlinkClick r:id="rId4"/>
              </a:rPr>
              <a:t> </a:t>
            </a:r>
            <a:r>
              <a:rPr lang="ru-RU" sz="2000" dirty="0" smtClean="0"/>
              <a:t>(1886)</a:t>
            </a:r>
          </a:p>
          <a:p>
            <a:r>
              <a:rPr lang="ru-RU" sz="2000" u="sng" dirty="0" smtClean="0">
                <a:hlinkClick r:id="rId5"/>
              </a:rPr>
              <a:t>Первый винокур, или Как чертенок краюшку заслужил </a:t>
            </a:r>
            <a:r>
              <a:rPr lang="ru-RU" sz="2000" dirty="0" smtClean="0"/>
              <a:t>(1886)</a:t>
            </a:r>
          </a:p>
          <a:p>
            <a:r>
              <a:rPr lang="ru-RU" sz="2000" u="sng" dirty="0" smtClean="0">
                <a:hlinkClick r:id="rId6"/>
              </a:rPr>
              <a:t>Власть тьмы, или Коготок увяз, всей птичке пропасть </a:t>
            </a:r>
            <a:r>
              <a:rPr lang="ru-RU" sz="2000" dirty="0" smtClean="0"/>
              <a:t>(1886)</a:t>
            </a:r>
          </a:p>
          <a:p>
            <a:r>
              <a:rPr lang="ru-RU" sz="2000" u="sng" dirty="0" smtClean="0">
                <a:hlinkClick r:id="rId7"/>
              </a:rPr>
              <a:t>Плоды просвещения </a:t>
            </a:r>
            <a:r>
              <a:rPr lang="ru-RU" sz="2000" dirty="0" smtClean="0"/>
              <a:t>(1890)</a:t>
            </a:r>
          </a:p>
          <a:p>
            <a:r>
              <a:rPr lang="ru-RU" sz="2000" u="sng" dirty="0" smtClean="0">
                <a:hlinkClick r:id="rId8"/>
              </a:rPr>
              <a:t>И свет во тьме светит </a:t>
            </a:r>
            <a:r>
              <a:rPr lang="ru-RU" sz="2000" dirty="0" smtClean="0"/>
              <a:t>(1890—1900)</a:t>
            </a:r>
          </a:p>
          <a:p>
            <a:r>
              <a:rPr lang="ru-RU" sz="2000" u="sng" dirty="0" smtClean="0">
                <a:hlinkClick r:id="rId9"/>
              </a:rPr>
              <a:t>Петр Хлебник </a:t>
            </a:r>
            <a:r>
              <a:rPr lang="ru-RU" sz="2000" dirty="0" smtClean="0"/>
              <a:t>(1894)</a:t>
            </a:r>
          </a:p>
          <a:p>
            <a:r>
              <a:rPr lang="ru-RU" sz="2000" u="sng" dirty="0" smtClean="0">
                <a:hlinkClick r:id="rId10"/>
              </a:rPr>
              <a:t>Живой труп </a:t>
            </a:r>
            <a:r>
              <a:rPr lang="ru-RU" sz="2000" dirty="0" smtClean="0"/>
              <a:t>(1900)</a:t>
            </a:r>
          </a:p>
          <a:p>
            <a:r>
              <a:rPr lang="ru-RU" sz="2000" u="sng" dirty="0" smtClean="0">
                <a:hlinkClick r:id="rId11"/>
              </a:rPr>
              <a:t>От ней все качества </a:t>
            </a:r>
            <a:r>
              <a:rPr lang="ru-RU" sz="2000" dirty="0" smtClean="0"/>
              <a:t>(1910)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Стихотворения</a:t>
            </a:r>
          </a:p>
          <a:p>
            <a:r>
              <a:rPr lang="ru-RU" u="sng" dirty="0" smtClean="0">
                <a:hlinkClick r:id="rId2"/>
              </a:rPr>
              <a:t>«Песня про сражение на реке Черной 4 августа 1855 г.»</a:t>
            </a:r>
            <a:endParaRPr lang="ru-RU" dirty="0" smtClean="0"/>
          </a:p>
          <a:p>
            <a:endParaRPr lang="ru-RU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Рассказы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и сказки для детей и народного чтения</a:t>
            </a:r>
          </a:p>
          <a:p>
            <a:r>
              <a:rPr lang="ru-RU" u="sng" dirty="0" smtClean="0">
                <a:hlinkClick r:id="rId3"/>
              </a:rPr>
              <a:t>Азбука </a:t>
            </a:r>
            <a:r>
              <a:rPr lang="ru-RU" dirty="0" smtClean="0"/>
              <a:t>(кн. 1—4, 1872)</a:t>
            </a:r>
          </a:p>
          <a:p>
            <a:r>
              <a:rPr lang="ru-RU" u="sng" dirty="0" smtClean="0">
                <a:hlinkClick r:id="rId4"/>
              </a:rPr>
              <a:t>Новая азбука </a:t>
            </a:r>
            <a:r>
              <a:rPr lang="ru-RU" dirty="0" smtClean="0"/>
              <a:t>(1875)</a:t>
            </a:r>
          </a:p>
          <a:p>
            <a:pPr lvl="1"/>
            <a:r>
              <a:rPr lang="ru-RU" dirty="0" smtClean="0"/>
              <a:t>Три медведя</a:t>
            </a:r>
          </a:p>
          <a:p>
            <a:pPr lvl="1"/>
            <a:r>
              <a:rPr lang="ru-RU" dirty="0" smtClean="0"/>
              <a:t>Как дядя Семен рассказывал про то, что с ним в лесу было</a:t>
            </a:r>
          </a:p>
          <a:p>
            <a:pPr lvl="1"/>
            <a:r>
              <a:rPr lang="ru-RU" dirty="0" smtClean="0"/>
              <a:t>Корова</a:t>
            </a:r>
          </a:p>
          <a:p>
            <a:pPr lvl="1"/>
            <a:r>
              <a:rPr lang="ru-RU" dirty="0" err="1" smtClean="0"/>
              <a:t>Филипок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Философско-нравоучительные рассказы и притчи</a:t>
            </a:r>
          </a:p>
          <a:p>
            <a:r>
              <a:rPr lang="ru-RU" u="sng" dirty="0" smtClean="0">
                <a:hlinkClick r:id="rId2"/>
              </a:rPr>
              <a:t>Чем люди живы</a:t>
            </a:r>
            <a:r>
              <a:rPr lang="ru-RU" dirty="0" smtClean="0"/>
              <a:t> (1881)</a:t>
            </a:r>
          </a:p>
          <a:p>
            <a:r>
              <a:rPr lang="ru-RU" u="sng" dirty="0" smtClean="0">
                <a:hlinkClick r:id="rId3"/>
              </a:rPr>
              <a:t>Где любовь, там и Бог</a:t>
            </a:r>
            <a:r>
              <a:rPr lang="ru-RU" dirty="0" smtClean="0"/>
              <a:t> (1885)</a:t>
            </a:r>
          </a:p>
          <a:p>
            <a:r>
              <a:rPr lang="ru-RU" u="sng" dirty="0" smtClean="0">
                <a:hlinkClick r:id="rId4"/>
              </a:rPr>
              <a:t>Вражье </a:t>
            </a:r>
            <a:r>
              <a:rPr lang="ru-RU" u="sng" dirty="0" err="1" smtClean="0">
                <a:hlinkClick r:id="rId4"/>
              </a:rPr>
              <a:t>лепко</a:t>
            </a:r>
            <a:r>
              <a:rPr lang="ru-RU" u="sng" dirty="0" smtClean="0">
                <a:hlinkClick r:id="rId4"/>
              </a:rPr>
              <a:t>, а божье крепко</a:t>
            </a:r>
            <a:r>
              <a:rPr lang="ru-RU" dirty="0" smtClean="0"/>
              <a:t> (1885)</a:t>
            </a:r>
          </a:p>
          <a:p>
            <a:r>
              <a:rPr lang="ru-RU" u="sng" dirty="0" smtClean="0">
                <a:hlinkClick r:id="rId5"/>
              </a:rPr>
              <a:t>Упустишь огонь — не потушишь</a:t>
            </a:r>
            <a:r>
              <a:rPr lang="ru-RU" dirty="0" smtClean="0"/>
              <a:t> (1885)</a:t>
            </a:r>
          </a:p>
          <a:p>
            <a:r>
              <a:rPr lang="ru-RU" u="sng" dirty="0" smtClean="0">
                <a:hlinkClick r:id="rId6"/>
              </a:rPr>
              <a:t>Два старика</a:t>
            </a:r>
            <a:r>
              <a:rPr lang="ru-RU" dirty="0" smtClean="0"/>
              <a:t> (1885)</a:t>
            </a:r>
          </a:p>
          <a:p>
            <a:r>
              <a:rPr lang="ru-RU" u="sng" dirty="0" smtClean="0">
                <a:hlinkClick r:id="rId7"/>
              </a:rPr>
              <a:t>Два брата и золото</a:t>
            </a:r>
            <a:r>
              <a:rPr lang="ru-RU" dirty="0" smtClean="0"/>
              <a:t> (1886)</a:t>
            </a:r>
          </a:p>
          <a:p>
            <a:r>
              <a:rPr lang="ru-RU" u="sng" dirty="0" err="1" smtClean="0">
                <a:hlinkClick r:id="rId8"/>
              </a:rPr>
              <a:t>Ильяс</a:t>
            </a:r>
            <a:r>
              <a:rPr lang="ru-RU" dirty="0" smtClean="0"/>
              <a:t> (1886)</a:t>
            </a:r>
          </a:p>
          <a:p>
            <a:r>
              <a:rPr lang="ru-RU" u="sng" dirty="0" smtClean="0">
                <a:hlinkClick r:id="rId9"/>
              </a:rPr>
              <a:t>Свечка</a:t>
            </a:r>
            <a:r>
              <a:rPr lang="ru-RU" dirty="0" smtClean="0"/>
              <a:t> (1885, </a:t>
            </a:r>
            <a:r>
              <a:rPr lang="ru-RU" dirty="0" err="1" smtClean="0"/>
              <a:t>опубл</a:t>
            </a:r>
            <a:r>
              <a:rPr lang="ru-RU" dirty="0" smtClean="0"/>
              <a:t>. 1886)</a:t>
            </a:r>
          </a:p>
          <a:p>
            <a:r>
              <a:rPr lang="ru-RU" u="sng" dirty="0" smtClean="0">
                <a:hlinkClick r:id="rId10"/>
              </a:rPr>
              <a:t>Три старца</a:t>
            </a:r>
            <a:r>
              <a:rPr lang="ru-RU" dirty="0" smtClean="0"/>
              <a:t> (1886)</a:t>
            </a:r>
          </a:p>
          <a:p>
            <a:r>
              <a:rPr lang="ru-RU" u="sng" dirty="0" smtClean="0">
                <a:hlinkClick r:id="rId11"/>
              </a:rPr>
              <a:t>Много ли человеку земли нужно</a:t>
            </a:r>
            <a:r>
              <a:rPr lang="ru-RU" dirty="0" smtClean="0"/>
              <a:t> (1886)</a:t>
            </a:r>
          </a:p>
          <a:p>
            <a:r>
              <a:rPr lang="ru-RU" u="sng" dirty="0" smtClean="0">
                <a:hlinkClick r:id="rId12"/>
              </a:rPr>
              <a:t>Крестник</a:t>
            </a:r>
            <a:r>
              <a:rPr lang="ru-RU" dirty="0" smtClean="0"/>
              <a:t> (1886)</a:t>
            </a:r>
          </a:p>
          <a:p>
            <a:r>
              <a:rPr lang="ru-RU" u="sng" dirty="0" smtClean="0">
                <a:hlinkClick r:id="rId13"/>
              </a:rPr>
              <a:t>Три сына</a:t>
            </a:r>
            <a:r>
              <a:rPr lang="ru-RU" dirty="0" smtClean="0"/>
              <a:t> (1887)</a:t>
            </a:r>
          </a:p>
          <a:p>
            <a:r>
              <a:rPr lang="ru-RU" u="sng" dirty="0" smtClean="0">
                <a:hlinkClick r:id="rId14"/>
              </a:rPr>
              <a:t>Три притчи</a:t>
            </a:r>
            <a:r>
              <a:rPr lang="ru-RU" dirty="0" smtClean="0"/>
              <a:t> (1895)</a:t>
            </a:r>
          </a:p>
          <a:p>
            <a:r>
              <a:rPr lang="ru-RU" u="sng" dirty="0" smtClean="0">
                <a:hlinkClick r:id="rId15"/>
              </a:rPr>
              <a:t>Две различные версии истории улья с лубочной крышкой</a:t>
            </a:r>
            <a:r>
              <a:rPr lang="ru-RU" dirty="0" smtClean="0"/>
              <a:t> (1900)</a:t>
            </a:r>
          </a:p>
          <a:p>
            <a:r>
              <a:rPr lang="ru-RU" u="sng" dirty="0" smtClean="0">
                <a:hlinkClick r:id="rId16"/>
              </a:rPr>
              <a:t>Разрушение ада и восстановление его</a:t>
            </a:r>
            <a:r>
              <a:rPr lang="ru-RU" dirty="0" smtClean="0"/>
              <a:t> (1902)</a:t>
            </a:r>
          </a:p>
          <a:p>
            <a:r>
              <a:rPr lang="ru-RU" u="sng" dirty="0" smtClean="0">
                <a:hlinkClick r:id="rId17"/>
              </a:rPr>
              <a:t>Ассирийский царь </a:t>
            </a:r>
            <a:r>
              <a:rPr lang="ru-RU" u="sng" dirty="0" err="1" smtClean="0">
                <a:hlinkClick r:id="rId17"/>
              </a:rPr>
              <a:t>Асархадон</a:t>
            </a:r>
            <a:r>
              <a:rPr lang="ru-RU" dirty="0" smtClean="0"/>
              <a:t> (1903)</a:t>
            </a:r>
          </a:p>
          <a:p>
            <a:r>
              <a:rPr lang="ru-RU" u="sng" dirty="0" smtClean="0">
                <a:hlinkClick r:id="rId17"/>
              </a:rPr>
              <a:t>Волк</a:t>
            </a:r>
            <a:r>
              <a:rPr lang="ru-RU" dirty="0" smtClean="0"/>
              <a:t> (1908)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270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        Писатели Толстые</vt:lpstr>
      <vt:lpstr>    Лев Николаевич Толстой</vt:lpstr>
      <vt:lpstr>        Список произведений Л.Н.Толстого </vt:lpstr>
      <vt:lpstr>Слайд 4</vt:lpstr>
      <vt:lpstr>Слайд 5</vt:lpstr>
      <vt:lpstr>Рассказы</vt:lpstr>
      <vt:lpstr>Слайд 7</vt:lpstr>
      <vt:lpstr>Слайд 8</vt:lpstr>
      <vt:lpstr>Слайд 9</vt:lpstr>
      <vt:lpstr>         Переводы басен Эзопа </vt:lpstr>
      <vt:lpstr>Алексей Константинович Толстой </vt:lpstr>
      <vt:lpstr>Алексей Николаевич Толстой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Лев Николаевич Толстой</dc:title>
  <dc:creator>Асечка!</dc:creator>
  <cp:lastModifiedBy>Эля</cp:lastModifiedBy>
  <cp:revision>12</cp:revision>
  <dcterms:created xsi:type="dcterms:W3CDTF">2016-03-27T10:28:43Z</dcterms:created>
  <dcterms:modified xsi:type="dcterms:W3CDTF">2016-03-27T12:07:58Z</dcterms:modified>
</cp:coreProperties>
</file>