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02A2-51CD-4FAC-8533-841DE8C6F72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FC699-F092-4B84-8768-DAE848969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E61C456-25D0-4ED9-B897-EAB80242A64D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BEBD95-3D39-4434-B7F4-7736A5204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ru-RU" dirty="0" smtClean="0"/>
              <a:t>    Презентация на тему: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dirty="0" smtClean="0"/>
              <a:t>  </a:t>
            </a:r>
            <a:r>
              <a:rPr lang="ru-RU" dirty="0" smtClean="0"/>
              <a:t>«</a:t>
            </a:r>
            <a:r>
              <a:rPr lang="ru-RU" dirty="0" smtClean="0"/>
              <a:t>Музей Чернышевского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7950" y="3786190"/>
            <a:ext cx="2428892" cy="278608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Ученица 8 класса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МОУ </a:t>
            </a:r>
            <a:r>
              <a:rPr lang="ru-RU" dirty="0" err="1" smtClean="0">
                <a:solidFill>
                  <a:srgbClr val="7030A0"/>
                </a:solidFill>
              </a:rPr>
              <a:t>сош</a:t>
            </a:r>
            <a:r>
              <a:rPr lang="ru-RU" dirty="0" smtClean="0">
                <a:solidFill>
                  <a:srgbClr val="7030A0"/>
                </a:solidFill>
              </a:rPr>
              <a:t> с.Калуга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Казакова Василиса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000_18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99592" y="2636912"/>
            <a:ext cx="4811426" cy="3608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3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 rot="4737430">
            <a:off x="25415" y="1550855"/>
            <a:ext cx="5221367" cy="39160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643570" y="1357298"/>
            <a:ext cx="32861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Этот дом был построен в 1826 году Г.И.Чернышевским, отцом революционного демократа. 24 июля 1828г. Родился  и проживал более 20 лет жизни Н.Г.Чернышевский.         17 сентября 1920 г. Был  открыт музей Н.Г.Чернышевского. Основателем  и первым директором музея был младший сын  Н.Г. </a:t>
            </a:r>
            <a:r>
              <a:rPr lang="ru-RU" dirty="0" err="1" smtClean="0"/>
              <a:t>Чершевского</a:t>
            </a:r>
            <a:r>
              <a:rPr lang="ru-RU" dirty="0" smtClean="0"/>
              <a:t>, М.Н.Чернышевский , а после его смерти долгие годы  директором музея была его дочь Н.М.Чернышевская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3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714356"/>
            <a:ext cx="400052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000_18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6314" y="3714752"/>
            <a:ext cx="3989069" cy="29918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86314" y="714356"/>
            <a:ext cx="4143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Приемная </a:t>
            </a:r>
            <a:r>
              <a:rPr lang="ru-RU" dirty="0" err="1" smtClean="0"/>
              <a:t>Г.И.Чернышевкого</a:t>
            </a:r>
            <a:r>
              <a:rPr lang="ru-RU" dirty="0" smtClean="0"/>
              <a:t>  отца Н.Г.Чернышевского. Здесь Г.И.Чернышевский встречался с посетителями , решал различные вопросы, связанные с просветительской и  миссионерской деятельностью.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214818"/>
            <a:ext cx="4357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Кабинет Г.И. Чернышевского. Здесь проходили занятия юного Чернышевского. Здесь он  с  удивлением читал книги и журналы, собранные в богатой  библиотеке отца.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928669"/>
            <a:ext cx="4071966" cy="5429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000_183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1000108"/>
            <a:ext cx="4256344" cy="5286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2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714876" y="285728"/>
            <a:ext cx="409577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00_182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60032" y="3717032"/>
            <a:ext cx="3929090" cy="2946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857232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Комната бабушки Н.Г.Чернышевского  </a:t>
            </a:r>
            <a:r>
              <a:rPr lang="ru-RU" dirty="0" err="1" smtClean="0"/>
              <a:t>П.И.Голубевой</a:t>
            </a:r>
            <a:r>
              <a:rPr lang="ru-RU" dirty="0" smtClean="0"/>
              <a:t>. Здесь бабушка Н.Г.Чернышевского часто рассказывала внуку  сказки и семейные предания.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143380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Спальня Чернышевских. </a:t>
            </a:r>
          </a:p>
          <a:p>
            <a:r>
              <a:rPr lang="ru-RU" dirty="0" smtClean="0"/>
              <a:t>Здесь родился </a:t>
            </a:r>
            <a:r>
              <a:rPr lang="ru-RU" dirty="0" err="1" smtClean="0"/>
              <a:t>Н.Г.Чернышевский.здесь</a:t>
            </a:r>
            <a:r>
              <a:rPr lang="ru-RU" dirty="0" smtClean="0"/>
              <a:t> прошли самые ранние годы его жизни.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2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14480" y="642918"/>
            <a:ext cx="5334037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5214950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Гостиница Чернышевских.</a:t>
            </a:r>
          </a:p>
          <a:p>
            <a:r>
              <a:rPr lang="ru-RU" dirty="0" smtClean="0"/>
              <a:t>Здесь по вечерам собирались семьи Чернышевских и их родственников </a:t>
            </a:r>
            <a:r>
              <a:rPr lang="ru-RU" dirty="0" err="1" smtClean="0"/>
              <a:t>Пыпиных</a:t>
            </a:r>
            <a:r>
              <a:rPr lang="ru-RU" dirty="0" smtClean="0"/>
              <a:t> за чтением. Женщины  занимались рукоделием.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2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0469" y="1571612"/>
            <a:ext cx="460378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714876" y="1428736"/>
            <a:ext cx="414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Флигель О.С.Чернышевской</a:t>
            </a:r>
          </a:p>
          <a:p>
            <a:r>
              <a:rPr lang="ru-RU" sz="2400" dirty="0" smtClean="0"/>
              <a:t>Во флигели с 1881 по 1883 гг. жила О.С.Чернышевская, жена писателя. Восстановлена бытовая обстановка комнаты Ольги </a:t>
            </a:r>
            <a:r>
              <a:rPr lang="ru-RU" sz="2400" dirty="0" err="1" smtClean="0"/>
              <a:t>Сократовны</a:t>
            </a:r>
            <a:r>
              <a:rPr lang="ru-RU" sz="2400" dirty="0" smtClean="0"/>
              <a:t>, сохранились мебель, личные вещи О.С.Чернышевской и книги из круга ее чтения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_182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00562" y="500042"/>
            <a:ext cx="4476782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3000372"/>
            <a:ext cx="4951529" cy="37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210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         Презентация на тему:       «Музей Чернышевского»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&lt;&lt; Музей Чернышевского.&gt;&gt;</dc:title>
  <dc:creator>user</dc:creator>
  <cp:lastModifiedBy>1111</cp:lastModifiedBy>
  <cp:revision>12</cp:revision>
  <dcterms:created xsi:type="dcterms:W3CDTF">2011-11-30T09:32:29Z</dcterms:created>
  <dcterms:modified xsi:type="dcterms:W3CDTF">2016-04-04T15:12:50Z</dcterms:modified>
</cp:coreProperties>
</file>