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6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324982"/>
            <a:ext cx="8668089" cy="62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4722238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3" y="41109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66000">
              <a:srgbClr val="0070C0"/>
            </a:gs>
            <a:gs pos="34000">
              <a:srgbClr val="FF0000"/>
            </a:gs>
            <a:gs pos="35000">
              <a:srgbClr val="0070C0"/>
            </a:gs>
            <a:gs pos="2000">
              <a:srgbClr val="FF030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42" y="10007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68000">
                <a:schemeClr val="bg1"/>
              </a:gs>
              <a:gs pos="66000">
                <a:srgbClr val="0070C0"/>
              </a:gs>
              <a:gs pos="34000">
                <a:srgbClr val="FF0000"/>
              </a:gs>
              <a:gs pos="35000">
                <a:srgbClr val="0070C0"/>
              </a:gs>
              <a:gs pos="2000">
                <a:srgbClr val="FF0300"/>
              </a:gs>
              <a:gs pos="100000">
                <a:schemeClr val="bg1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113" y="666757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AA2106"/>
                </a:solidFill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AA2106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3E5B-1C47-4971-9774-DC75F9BFB45F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9D32-DA9F-4EF7-A931-081625C83B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Чернявский </a:t>
            </a: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Иван </a:t>
            </a:r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Петрович </a:t>
            </a:r>
            <a:endParaRPr lang="ru-RU" sz="40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Пользователь\Desktop\IMG_3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86" y="1700807"/>
            <a:ext cx="2927756" cy="39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pobeda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1" y="188640"/>
            <a:ext cx="8382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781" y="2348880"/>
            <a:ext cx="34911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одился </a:t>
            </a:r>
            <a:r>
              <a:rPr lang="ru-RU" sz="2800" b="1" dirty="0">
                <a:solidFill>
                  <a:srgbClr val="002060"/>
                </a:solidFill>
              </a:rPr>
              <a:t>1 апреля </a:t>
            </a:r>
            <a:r>
              <a:rPr lang="ru-RU" sz="2800" b="1" dirty="0" smtClean="0">
                <a:solidFill>
                  <a:srgbClr val="002060"/>
                </a:solidFill>
              </a:rPr>
              <a:t>1932 года                     в с. Березняки Полтавской </a:t>
            </a:r>
            <a:r>
              <a:rPr lang="ru-RU" sz="2800" b="1" dirty="0">
                <a:solidFill>
                  <a:srgbClr val="002060"/>
                </a:solidFill>
              </a:rPr>
              <a:t>области 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Когда началась война,  Иван Петрович пахал на быках, возил воду, был разнорабочим.</a:t>
            </a:r>
          </a:p>
          <a:p>
            <a:endParaRPr lang="ru-RU" sz="2800" b="1" dirty="0"/>
          </a:p>
        </p:txBody>
      </p:sp>
      <p:pic>
        <p:nvPicPr>
          <p:cNvPr id="5122" name="Picture 2" descr="C:\Users\Пользователь\Desktop\Труженики тыла\Чернявский\IMG_3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14611"/>
            <a:ext cx="2236282" cy="29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836711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НАГРАДЫ: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МЕДАЛЬ «ЗА ДОБЛЕСТНЫЙ ТРУД В ВЕЛИКОЙ ОТЕЧЕСТВЕННОЙ ВОЙНЕ 1941-1945 </a:t>
            </a:r>
            <a:r>
              <a:rPr lang="ru-RU" dirty="0" err="1" smtClean="0"/>
              <a:t>гг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МЕДАЛЬ </a:t>
            </a:r>
            <a:r>
              <a:rPr lang="ru-RU" dirty="0"/>
              <a:t>«60 ЛЕТ ПОБЕДЫ В ВЕЛИКОЙ ОТЕЧЕСТВЕННОЙ ВОЙНЕ </a:t>
            </a:r>
            <a:r>
              <a:rPr lang="ru-RU" dirty="0" smtClean="0"/>
              <a:t>1941-</a:t>
            </a:r>
            <a:r>
              <a:rPr lang="ru-RU" dirty="0"/>
              <a:t>1945 гг.»</a:t>
            </a:r>
          </a:p>
          <a:p>
            <a:r>
              <a:rPr lang="ru-RU" dirty="0" smtClean="0"/>
              <a:t>МЕДАЛЬ </a:t>
            </a:r>
            <a:r>
              <a:rPr lang="ru-RU" dirty="0"/>
              <a:t>«</a:t>
            </a:r>
            <a:r>
              <a:rPr lang="ru-RU" dirty="0" smtClean="0"/>
              <a:t>65 </a:t>
            </a:r>
            <a:r>
              <a:rPr lang="ru-RU" dirty="0"/>
              <a:t>ЛЕТ ПОБЕДЫ В ВЕЛИКОЙ ОТЕЧЕСТВЕННОЙ ВОЙНЕ </a:t>
            </a:r>
            <a:r>
              <a:rPr lang="ru-RU" dirty="0" smtClean="0"/>
              <a:t>1941-</a:t>
            </a:r>
            <a:r>
              <a:rPr lang="ru-RU" dirty="0"/>
              <a:t>1945 гг</a:t>
            </a:r>
            <a:r>
              <a:rPr lang="ru-RU" dirty="0" smtClean="0"/>
              <a:t>.»</a:t>
            </a:r>
          </a:p>
          <a:p>
            <a:r>
              <a:rPr lang="ru-RU" dirty="0"/>
              <a:t>ПАМЯТНЫЙ ЗНАК «В ПАМЯТЬ ВОЕННОГО ПАРАДА В г. </a:t>
            </a:r>
            <a:r>
              <a:rPr lang="ru-RU" dirty="0" smtClean="0"/>
              <a:t>КУЙБЫШЕВЕ </a:t>
            </a:r>
            <a:r>
              <a:rPr lang="ru-RU" dirty="0"/>
              <a:t>7 НОЯБРЯ 1941г.»</a:t>
            </a:r>
          </a:p>
          <a:p>
            <a:r>
              <a:rPr lang="ru-RU" dirty="0"/>
              <a:t>ЮБИЛЕЙНЫЙ ЗНАК «ОБЩЕСТВО «ДЕТИ – ФРОНТУ</a:t>
            </a:r>
            <a:r>
              <a:rPr lang="ru-RU" dirty="0" smtClean="0"/>
              <a:t>»</a:t>
            </a:r>
          </a:p>
          <a:p>
            <a:r>
              <a:rPr lang="ru-RU" dirty="0"/>
              <a:t>ОРДЕН «ТРУДОВОЙ СЛАВЫ 3-ЕЙ СТЕПЕНИ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smtClean="0"/>
              <a:t>Знак </a:t>
            </a:r>
            <a:r>
              <a:rPr lang="ru-RU" dirty="0"/>
              <a:t>«ПОБЕДИТЕЛЬ СОЦИАЛИСТИЧЕСКОГО СОРЕВНОВАНИЯ 1975 ГОД</a:t>
            </a:r>
            <a:r>
              <a:rPr lang="ru-RU" dirty="0" smtClean="0"/>
              <a:t>»</a:t>
            </a:r>
          </a:p>
          <a:p>
            <a:r>
              <a:rPr lang="ru-RU" dirty="0"/>
              <a:t>Знак «ПОБЕДИТЕЛЬ СОЦИАЛИСТИЧЕСКОГО СОРЕВНОВАНИЯ </a:t>
            </a:r>
            <a:r>
              <a:rPr lang="ru-RU" dirty="0" smtClean="0"/>
              <a:t>1976 </a:t>
            </a:r>
            <a:r>
              <a:rPr lang="ru-RU" dirty="0"/>
              <a:t>ГОД</a:t>
            </a:r>
            <a:r>
              <a:rPr lang="ru-RU" dirty="0" smtClean="0"/>
              <a:t>»</a:t>
            </a:r>
          </a:p>
          <a:p>
            <a:r>
              <a:rPr lang="ru-RU" dirty="0"/>
              <a:t>Знак «ПОБЕДИТЕЛЬ СОЦИАЛИСТИЧЕСКОГО СОРЕВНОВАНИЯ </a:t>
            </a:r>
            <a:r>
              <a:rPr lang="ru-RU" dirty="0" smtClean="0"/>
              <a:t>1978 ГОД»</a:t>
            </a:r>
          </a:p>
          <a:p>
            <a:r>
              <a:rPr lang="ru-RU" dirty="0"/>
              <a:t>Знак «ПОБЕДИТЕЛЬ СОЦИАЛИСТИЧЕСКОГО СОРЕВНОВАНИЯ </a:t>
            </a:r>
            <a:r>
              <a:rPr lang="ru-RU" dirty="0" smtClean="0"/>
              <a:t>1980 ГОД»</a:t>
            </a:r>
          </a:p>
          <a:p>
            <a:r>
              <a:rPr lang="ru-RU" dirty="0" smtClean="0"/>
              <a:t>МЕДАЛЬ « ВЕТЕРАН ТРУДА»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www.cherinfo.ru/u/pages/2014/04/10/za-doblestnij-tr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3" y="5168415"/>
            <a:ext cx="993601" cy="14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-fotki.yandex.ru/get/5901/nanoworld88.2/0_423bf_edfd630f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17" y="5168415"/>
            <a:ext cx="804345" cy="14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sobiratel.net/files/thumbs/t_4926_1366306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56" y="5168415"/>
            <a:ext cx="886599" cy="14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Пользователь\Desktop\news_file_2366_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54602" r="18100" b="17945"/>
          <a:stretch/>
        </p:blipFill>
        <p:spPr bwMode="auto">
          <a:xfrm rot="5400000">
            <a:off x="2950624" y="5276872"/>
            <a:ext cx="1588050" cy="982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Пользователь\Desktop\Труженики тыла\Чернявский\IMG_400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29027" r="67199" b="21239"/>
          <a:stretch/>
        </p:blipFill>
        <p:spPr bwMode="auto">
          <a:xfrm>
            <a:off x="4307083" y="4987922"/>
            <a:ext cx="1044116" cy="1574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3-tub-ru.yandex.net/i?id=2495bbdd517dde2483a9f0be81caf02c-02-144&amp;n=33&amp;h=19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6"/>
          <a:stretch/>
        </p:blipFill>
        <p:spPr bwMode="auto">
          <a:xfrm>
            <a:off x="5408059" y="4820360"/>
            <a:ext cx="948690" cy="1811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15" y="4993539"/>
            <a:ext cx="908090" cy="146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30" y="5032270"/>
            <a:ext cx="990165" cy="147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70" y="5168415"/>
            <a:ext cx="91810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17" y="3550879"/>
            <a:ext cx="1043608" cy="15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847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Игошкина</a:t>
            </a:r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Segoe Print" panose="02000600000000000000" pitchFamily="2" charset="0"/>
              </a:rPr>
              <a:t>Прасковья Григорьевна </a:t>
            </a:r>
            <a:endParaRPr lang="ru-RU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Пользователь\Desktop\фото труж\Рисунок (13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7812"/>
            <a:ext cx="2523664" cy="37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pobeda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9" y="332656"/>
            <a:ext cx="830407" cy="14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32856"/>
            <a:ext cx="43924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одилась  12 июля 1924 года </a:t>
            </a:r>
            <a:r>
              <a:rPr lang="ru-RU" sz="2800" b="1" dirty="0">
                <a:solidFill>
                  <a:srgbClr val="002060"/>
                </a:solidFill>
              </a:rPr>
              <a:t>в селе </a:t>
            </a:r>
            <a:r>
              <a:rPr lang="ru-RU" sz="2800" b="1" dirty="0" smtClean="0">
                <a:solidFill>
                  <a:srgbClr val="002060"/>
                </a:solidFill>
              </a:rPr>
              <a:t>Новосёлки </a:t>
            </a:r>
            <a:r>
              <a:rPr lang="ru-RU" sz="2800" b="1" dirty="0" err="1">
                <a:solidFill>
                  <a:srgbClr val="002060"/>
                </a:solidFill>
              </a:rPr>
              <a:t>Сызранского</a:t>
            </a:r>
            <a:r>
              <a:rPr lang="ru-RU" sz="2800" b="1" dirty="0">
                <a:solidFill>
                  <a:srgbClr val="002060"/>
                </a:solidFill>
              </a:rPr>
              <a:t> района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28 </a:t>
            </a:r>
            <a:r>
              <a:rPr lang="ru-RU" sz="2800" b="1" dirty="0">
                <a:solidFill>
                  <a:srgbClr val="002060"/>
                </a:solidFill>
              </a:rPr>
              <a:t>июня </a:t>
            </a:r>
            <a:r>
              <a:rPr lang="ru-RU" sz="2800" b="1" dirty="0" smtClean="0">
                <a:solidFill>
                  <a:srgbClr val="002060"/>
                </a:solidFill>
              </a:rPr>
              <a:t>1941 года </a:t>
            </a:r>
            <a:r>
              <a:rPr lang="ru-RU" sz="2800" b="1" dirty="0">
                <a:solidFill>
                  <a:srgbClr val="002060"/>
                </a:solidFill>
              </a:rPr>
              <a:t>она была </a:t>
            </a:r>
            <a:r>
              <a:rPr lang="ru-RU" sz="2800" b="1" dirty="0" smtClean="0">
                <a:solidFill>
                  <a:srgbClr val="002060"/>
                </a:solidFill>
              </a:rPr>
              <a:t>направлена рыть </a:t>
            </a:r>
            <a:r>
              <a:rPr lang="ru-RU" sz="2800" b="1" dirty="0">
                <a:solidFill>
                  <a:srgbClr val="002060"/>
                </a:solidFill>
              </a:rPr>
              <a:t>окопы в Подмосковье. Копала окопы 9 месяцев</a:t>
            </a:r>
            <a:r>
              <a:rPr lang="ru-RU" sz="2800" b="1" dirty="0" smtClean="0">
                <a:solidFill>
                  <a:srgbClr val="002060"/>
                </a:solidFill>
              </a:rPr>
              <a:t>. С марта 1942 г. и до конца войны работала трактористкой.</a:t>
            </a:r>
          </a:p>
          <a:p>
            <a:endParaRPr lang="ru-RU" sz="2800" b="1" dirty="0"/>
          </a:p>
          <a:p>
            <a:endParaRPr lang="ru-RU" dirty="0"/>
          </a:p>
        </p:txBody>
      </p:sp>
      <p:pic>
        <p:nvPicPr>
          <p:cNvPr id="4098" name="Picture 2" descr="C:\Users\Пользователь\Desktop\Труженики тыла\Игошкина\IMG_3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2252553" cy="30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 - 2</Template>
  <TotalTime>699</TotalTime>
  <Words>176</Words>
  <Application>Microsoft Office PowerPoint</Application>
  <PresentationFormat>Экран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90</vt:lpstr>
      <vt:lpstr>Чернявский  Иван Петрович </vt:lpstr>
      <vt:lpstr>Презентация PowerPoint</vt:lpstr>
      <vt:lpstr>Игошкина  Прасковья Григорьевна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 МЕЖАПОСЕЛЕНЧЕСКАЯ ЦЕНТРАЛЬНАЯ БИБЛИОТЕКА  Сборно-Симоновская сельская библиотека</dc:title>
  <dc:creator>Пользователь</dc:creator>
  <cp:lastModifiedBy>Учитель</cp:lastModifiedBy>
  <cp:revision>113</cp:revision>
  <dcterms:created xsi:type="dcterms:W3CDTF">2015-03-21T09:34:15Z</dcterms:created>
  <dcterms:modified xsi:type="dcterms:W3CDTF">2016-04-04T20:22:42Z</dcterms:modified>
</cp:coreProperties>
</file>